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8" r:id="rId2"/>
    <p:sldId id="258" r:id="rId3"/>
    <p:sldId id="262" r:id="rId4"/>
    <p:sldId id="270" r:id="rId5"/>
    <p:sldId id="263" r:id="rId6"/>
    <p:sldId id="261" r:id="rId7"/>
    <p:sldId id="271" r:id="rId8"/>
    <p:sldId id="266" r:id="rId9"/>
    <p:sldId id="264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8BC200-00F7-4345-B64A-92832163DE75}">
          <p14:sldIdLst>
            <p14:sldId id="268"/>
            <p14:sldId id="258"/>
            <p14:sldId id="262"/>
            <p14:sldId id="270"/>
          </p14:sldIdLst>
        </p14:section>
        <p14:section name="Untitled Section" id="{8C9EDF13-5294-4C18-9636-C7778A9C0634}">
          <p14:sldIdLst>
            <p14:sldId id="263"/>
            <p14:sldId id="261"/>
            <p14:sldId id="271"/>
            <p14:sldId id="266"/>
          </p14:sldIdLst>
        </p14:section>
        <p14:section name="Untitled Section" id="{0BB9F146-27BD-4B68-82FD-FD0EE0ADF12B}">
          <p14:sldIdLst>
            <p14:sldId id="264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A4A0"/>
    <a:srgbClr val="FEF3D8"/>
    <a:srgbClr val="C44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pxhere.com/en/photo/725423" TargetMode="External"/><Relationship Id="rId1" Type="http://schemas.openxmlformats.org/officeDocument/2006/relationships/image" Target="../media/image8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ickr.com/photos/7365030@N08/418981519/" TargetMode="External"/><Relationship Id="rId1" Type="http://schemas.openxmlformats.org/officeDocument/2006/relationships/image" Target="../media/image9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pxhere.com/en/photo/725423" TargetMode="External"/><Relationship Id="rId1" Type="http://schemas.openxmlformats.org/officeDocument/2006/relationships/image" Target="../media/image8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ickr.com/photos/7365030@N08/418981519/" TargetMode="External"/><Relationship Id="rId1" Type="http://schemas.openxmlformats.org/officeDocument/2006/relationships/image" Target="../media/image9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77257D-2FCE-4F57-8BED-122382BCC3BD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PK"/>
        </a:p>
      </dgm:t>
    </dgm:pt>
    <dgm:pt modelId="{BB576907-64DA-4851-8E9F-FA877670875B}">
      <dgm:prSet/>
      <dgm:spPr/>
      <dgm:t>
        <a:bodyPr/>
        <a:lstStyle/>
        <a:p>
          <a:r>
            <a:rPr lang="en-US" dirty="0"/>
            <a:t>PERSONALITY  TRAITS</a:t>
          </a:r>
          <a:endParaRPr lang="en-PK" dirty="0"/>
        </a:p>
      </dgm:t>
    </dgm:pt>
    <dgm:pt modelId="{0CF3DD40-0AAB-4988-8219-BFE189ECB31A}" type="parTrans" cxnId="{04739AF7-D7C7-4492-9A79-068ADC700214}">
      <dgm:prSet/>
      <dgm:spPr/>
      <dgm:t>
        <a:bodyPr/>
        <a:lstStyle/>
        <a:p>
          <a:endParaRPr lang="en-PK"/>
        </a:p>
      </dgm:t>
    </dgm:pt>
    <dgm:pt modelId="{A5F8C249-AB52-4D9D-8FB2-29314EFBAEAF}" type="sibTrans" cxnId="{04739AF7-D7C7-4492-9A79-068ADC700214}">
      <dgm:prSet/>
      <dgm:spPr/>
      <dgm:t>
        <a:bodyPr/>
        <a:lstStyle/>
        <a:p>
          <a:endParaRPr lang="en-PK"/>
        </a:p>
      </dgm:t>
    </dgm:pt>
    <dgm:pt modelId="{CC513DC5-46B1-4D2B-B094-878C77558CE2}" type="pres">
      <dgm:prSet presAssocID="{5B77257D-2FCE-4F57-8BED-122382BCC3BD}" presName="linear" presStyleCnt="0">
        <dgm:presLayoutVars>
          <dgm:animLvl val="lvl"/>
          <dgm:resizeHandles val="exact"/>
        </dgm:presLayoutVars>
      </dgm:prSet>
      <dgm:spPr/>
    </dgm:pt>
    <dgm:pt modelId="{9CAA7CA3-F57C-45BB-A8C8-76EB8B9A4517}" type="pres">
      <dgm:prSet presAssocID="{BB576907-64DA-4851-8E9F-FA877670875B}" presName="parentText" presStyleLbl="node1" presStyleIdx="0" presStyleCnt="1" custLinFactNeighborY="11710">
        <dgm:presLayoutVars>
          <dgm:chMax val="0"/>
          <dgm:bulletEnabled val="1"/>
        </dgm:presLayoutVars>
      </dgm:prSet>
      <dgm:spPr/>
    </dgm:pt>
  </dgm:ptLst>
  <dgm:cxnLst>
    <dgm:cxn modelId="{9325A73C-F56F-4CE4-BD40-D42D0455CC23}" type="presOf" srcId="{5B77257D-2FCE-4F57-8BED-122382BCC3BD}" destId="{CC513DC5-46B1-4D2B-B094-878C77558CE2}" srcOrd="0" destOrd="0" presId="urn:microsoft.com/office/officeart/2005/8/layout/vList2"/>
    <dgm:cxn modelId="{41F0CA6E-8DC6-4AE9-99D6-54AF7E4669B7}" type="presOf" srcId="{BB576907-64DA-4851-8E9F-FA877670875B}" destId="{9CAA7CA3-F57C-45BB-A8C8-76EB8B9A4517}" srcOrd="0" destOrd="0" presId="urn:microsoft.com/office/officeart/2005/8/layout/vList2"/>
    <dgm:cxn modelId="{04739AF7-D7C7-4492-9A79-068ADC700214}" srcId="{5B77257D-2FCE-4F57-8BED-122382BCC3BD}" destId="{BB576907-64DA-4851-8E9F-FA877670875B}" srcOrd="0" destOrd="0" parTransId="{0CF3DD40-0AAB-4988-8219-BFE189ECB31A}" sibTransId="{A5F8C249-AB52-4D9D-8FB2-29314EFBAEAF}"/>
    <dgm:cxn modelId="{EE4CDCFD-DC40-438A-A940-63A928F8EDC3}" type="presParOf" srcId="{CC513DC5-46B1-4D2B-B094-878C77558CE2}" destId="{9CAA7CA3-F57C-45BB-A8C8-76EB8B9A451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F87E0E-FF3E-47D3-BFF3-1936BDC1B9A7}">
      <dgm:prSet phldrT="[Text]"/>
      <dgm:spPr/>
      <dgm:t>
        <a:bodyPr/>
        <a:lstStyle/>
        <a:p>
          <a:r>
            <a:rPr lang="en-US" dirty="0"/>
            <a:t>SKILLS LEARNED</a:t>
          </a:r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2356E178-4180-471B-A95D-2442FCF758CB}">
      <dgm:prSet phldrT="[Text]" custT="1"/>
      <dgm:spPr/>
      <dgm:t>
        <a:bodyPr/>
        <a:lstStyle/>
        <a:p>
          <a:r>
            <a:rPr lang="en-US" sz="2000" dirty="0"/>
            <a:t>MS OFFICE</a:t>
          </a:r>
        </a:p>
      </dgm:t>
    </dgm:pt>
    <dgm:pt modelId="{28637787-CABB-4AAD-B4EC-042A0B395341}" type="parTrans" cxnId="{3D751365-FC4E-4999-8138-5C7B52A6F84F}">
      <dgm:prSet/>
      <dgm:spPr/>
      <dgm:t>
        <a:bodyPr/>
        <a:lstStyle/>
        <a:p>
          <a:endParaRPr lang="en-US"/>
        </a:p>
      </dgm:t>
    </dgm:pt>
    <dgm:pt modelId="{419F9E5C-97BF-4A9A-8E09-71B55289B3AE}" type="sibTrans" cxnId="{3D751365-FC4E-4999-8138-5C7B52A6F84F}">
      <dgm:prSet/>
      <dgm:spPr/>
      <dgm:t>
        <a:bodyPr/>
        <a:lstStyle/>
        <a:p>
          <a:endParaRPr lang="en-US"/>
        </a:p>
      </dgm:t>
    </dgm:pt>
    <dgm:pt modelId="{D6369594-53CA-4743-BFF7-C2D904DA742C}">
      <dgm:prSet phldrT="[Text]" custT="1"/>
      <dgm:spPr/>
      <dgm:t>
        <a:bodyPr/>
        <a:lstStyle/>
        <a:p>
          <a:r>
            <a:rPr lang="en-US" sz="2000" dirty="0"/>
            <a:t>COMMUNICATION SKILL</a:t>
          </a:r>
        </a:p>
      </dgm:t>
    </dgm:pt>
    <dgm:pt modelId="{5433BCDE-D01B-4C43-9770-3BCF6A203491}" type="parTrans" cxnId="{AFAA54E3-514A-4D36-807E-9FBD4120AF30}">
      <dgm:prSet/>
      <dgm:spPr/>
      <dgm:t>
        <a:bodyPr/>
        <a:lstStyle/>
        <a:p>
          <a:endParaRPr lang="en-US"/>
        </a:p>
      </dgm:t>
    </dgm:pt>
    <dgm:pt modelId="{5B98D9CA-9FDF-44BD-98EC-0F6E2E37923A}" type="sibTrans" cxnId="{AFAA54E3-514A-4D36-807E-9FBD4120AF30}">
      <dgm:prSet/>
      <dgm:spPr/>
      <dgm:t>
        <a:bodyPr/>
        <a:lstStyle/>
        <a:p>
          <a:endParaRPr lang="en-US"/>
        </a:p>
      </dgm:t>
    </dgm:pt>
    <dgm:pt modelId="{B626C495-F3A7-4ADE-A0FE-4E7983E98359}">
      <dgm:prSet phldrT="[Text]" custT="1"/>
      <dgm:spPr/>
      <dgm:t>
        <a:bodyPr/>
        <a:lstStyle/>
        <a:p>
          <a:r>
            <a:rPr lang="en-US" sz="2000" dirty="0"/>
            <a:t>STITCHING</a:t>
          </a:r>
        </a:p>
      </dgm:t>
    </dgm:pt>
    <dgm:pt modelId="{6F2AC2C2-8163-4C6A-99C5-72A6C2B2A33F}" type="parTrans" cxnId="{13AF98FC-2DB9-4B5F-85B0-E587DE19880D}">
      <dgm:prSet/>
      <dgm:spPr/>
      <dgm:t>
        <a:bodyPr/>
        <a:lstStyle/>
        <a:p>
          <a:endParaRPr lang="en-US"/>
        </a:p>
      </dgm:t>
    </dgm:pt>
    <dgm:pt modelId="{91A8EA40-4823-4FE8-82D6-C24B81F0FC1F}" type="sibTrans" cxnId="{13AF98FC-2DB9-4B5F-85B0-E587DE19880D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 custT="1"/>
      <dgm:spPr/>
      <dgm:t>
        <a:bodyPr/>
        <a:lstStyle/>
        <a:p>
          <a:r>
            <a:rPr lang="en-US" sz="2000" dirty="0"/>
            <a:t>TUTORING </a:t>
          </a:r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FAA76F0C-7919-4722-B2DA-CBFF5E68BB09}">
      <dgm:prSet phldrT="[Text]"/>
      <dgm:spPr/>
    </dgm:pt>
    <dgm:pt modelId="{D8E16213-4360-4E2A-9E1E-DBA85D2ED39E}" type="parTrans" cxnId="{9CC7035E-3F5C-4308-B77E-F1AE7E407C08}">
      <dgm:prSet/>
      <dgm:spPr/>
      <dgm:t>
        <a:bodyPr/>
        <a:lstStyle/>
        <a:p>
          <a:endParaRPr lang="en-PK"/>
        </a:p>
      </dgm:t>
    </dgm:pt>
    <dgm:pt modelId="{2D6666A2-21C3-4D4C-ACC9-4693F03233FB}" type="sibTrans" cxnId="{9CC7035E-3F5C-4308-B77E-F1AE7E407C08}">
      <dgm:prSet/>
      <dgm:spPr/>
      <dgm:t>
        <a:bodyPr/>
        <a:lstStyle/>
        <a:p>
          <a:endParaRPr lang="en-PK"/>
        </a:p>
      </dgm:t>
    </dgm:pt>
    <dgm:pt modelId="{0D80AEA2-D394-4259-9E83-09E535032F90}">
      <dgm:prSet phldrT="[Text]"/>
      <dgm:spPr/>
    </dgm:pt>
    <dgm:pt modelId="{DE9E3292-2ABF-4788-9641-27C3230D2E5A}" type="parTrans" cxnId="{3795D1BF-C043-42DB-A827-5C77AB000040}">
      <dgm:prSet/>
      <dgm:spPr/>
      <dgm:t>
        <a:bodyPr/>
        <a:lstStyle/>
        <a:p>
          <a:endParaRPr lang="en-PK"/>
        </a:p>
      </dgm:t>
    </dgm:pt>
    <dgm:pt modelId="{486B96B2-F2C5-4EB2-82C0-973035622845}" type="sibTrans" cxnId="{3795D1BF-C043-42DB-A827-5C77AB000040}">
      <dgm:prSet/>
      <dgm:spPr/>
      <dgm:t>
        <a:bodyPr/>
        <a:lstStyle/>
        <a:p>
          <a:endParaRPr lang="en-PK"/>
        </a:p>
      </dgm:t>
    </dgm:pt>
    <dgm:pt modelId="{4899D6FB-FDEA-48CC-9EF6-9FBDE57D5C6A}">
      <dgm:prSet phldrT="[Text]" custRadScaleRad="88341" custRadScaleInc="-21234"/>
      <dgm:spPr/>
    </dgm:pt>
    <dgm:pt modelId="{8A440C75-EA9F-42D6-B139-2BC54BE44BF6}" type="parTrans" cxnId="{D3DC30EF-A20E-4435-8EB4-62DF6C3E0F27}">
      <dgm:prSet/>
      <dgm:spPr/>
      <dgm:t>
        <a:bodyPr/>
        <a:lstStyle/>
        <a:p>
          <a:endParaRPr lang="en-PK"/>
        </a:p>
      </dgm:t>
    </dgm:pt>
    <dgm:pt modelId="{14AA99C5-E0B6-4800-8BD6-23DC368694FC}" type="sibTrans" cxnId="{D3DC30EF-A20E-4435-8EB4-62DF6C3E0F27}">
      <dgm:prSet/>
      <dgm:spPr/>
      <dgm:t>
        <a:bodyPr/>
        <a:lstStyle/>
        <a:p>
          <a:endParaRPr lang="en-PK"/>
        </a:p>
      </dgm:t>
    </dgm:pt>
    <dgm:pt modelId="{B1FAF9DA-FBBD-4144-B3C6-A99C932E97E7}">
      <dgm:prSet phldrT="[Text]" custRadScaleRad="88341" custRadScaleInc="-21234"/>
      <dgm:spPr/>
    </dgm:pt>
    <dgm:pt modelId="{E1B5AAB4-9042-43C4-A8A7-06B6B6DFE5DF}" type="parTrans" cxnId="{32B92A9F-DDBE-41E9-B7FC-1087ABB0EE45}">
      <dgm:prSet/>
      <dgm:spPr/>
      <dgm:t>
        <a:bodyPr/>
        <a:lstStyle/>
        <a:p>
          <a:endParaRPr lang="en-PK"/>
        </a:p>
      </dgm:t>
    </dgm:pt>
    <dgm:pt modelId="{2D83D2BA-7C52-4D46-86D2-B44A601CB947}" type="sibTrans" cxnId="{32B92A9F-DDBE-41E9-B7FC-1087ABB0EE45}">
      <dgm:prSet/>
      <dgm:spPr/>
      <dgm:t>
        <a:bodyPr/>
        <a:lstStyle/>
        <a:p>
          <a:endParaRPr lang="en-PK"/>
        </a:p>
      </dgm:t>
    </dgm:pt>
    <dgm:pt modelId="{A3032622-530E-4EF9-8777-A0CFE18B0BE8}">
      <dgm:prSet phldrT="[Text]" custRadScaleRad="88341" custRadScaleInc="-21234"/>
      <dgm:spPr/>
    </dgm:pt>
    <dgm:pt modelId="{164F5C2B-B1FA-4EEB-97CC-ADFDBC98DD69}" type="parTrans" cxnId="{3E263373-126E-40C7-B47A-8479C41F2CA7}">
      <dgm:prSet/>
      <dgm:spPr/>
      <dgm:t>
        <a:bodyPr/>
        <a:lstStyle/>
        <a:p>
          <a:endParaRPr lang="en-PK"/>
        </a:p>
      </dgm:t>
    </dgm:pt>
    <dgm:pt modelId="{C7720D39-215D-4619-8253-7C4BE3CD2D56}" type="sibTrans" cxnId="{3E263373-126E-40C7-B47A-8479C41F2CA7}">
      <dgm:prSet/>
      <dgm:spPr/>
      <dgm:t>
        <a:bodyPr/>
        <a:lstStyle/>
        <a:p>
          <a:endParaRPr lang="en-PK"/>
        </a:p>
      </dgm:t>
    </dgm:pt>
    <dgm:pt modelId="{75E7343E-C911-45D6-B18B-C95C137CF92A}">
      <dgm:prSet phldrT="[Text]" custRadScaleRad="88341" custRadScaleInc="-21234"/>
      <dgm:spPr/>
    </dgm:pt>
    <dgm:pt modelId="{5D77514C-5D7A-4B9D-9619-F6C16A7928DA}" type="parTrans" cxnId="{7A1498A1-A33F-42F7-A113-EDD030F65401}">
      <dgm:prSet/>
      <dgm:spPr/>
      <dgm:t>
        <a:bodyPr/>
        <a:lstStyle/>
        <a:p>
          <a:endParaRPr lang="en-PK"/>
        </a:p>
      </dgm:t>
    </dgm:pt>
    <dgm:pt modelId="{F72BD025-0B26-4B18-B616-0B3F8EB79C99}" type="sibTrans" cxnId="{7A1498A1-A33F-42F7-A113-EDD030F65401}">
      <dgm:prSet/>
      <dgm:spPr/>
      <dgm:t>
        <a:bodyPr/>
        <a:lstStyle/>
        <a:p>
          <a:endParaRPr lang="en-PK"/>
        </a:p>
      </dgm:t>
    </dgm:pt>
    <dgm:pt modelId="{9BEE6111-109E-40FE-904F-6B6365B1B297}">
      <dgm:prSet phldrT="[Text]" custRadScaleRad="95688" custRadScaleInc="-5899"/>
      <dgm:spPr/>
    </dgm:pt>
    <dgm:pt modelId="{C732295F-ECE3-486C-9045-56851D9A632C}" type="parTrans" cxnId="{85A87972-B604-4D72-ACCF-4E1B473C532B}">
      <dgm:prSet/>
      <dgm:spPr/>
      <dgm:t>
        <a:bodyPr/>
        <a:lstStyle/>
        <a:p>
          <a:endParaRPr lang="en-PK"/>
        </a:p>
      </dgm:t>
    </dgm:pt>
    <dgm:pt modelId="{C102997A-03E8-49CA-81E0-B447F9CB809A}" type="sibTrans" cxnId="{85A87972-B604-4D72-ACCF-4E1B473C532B}">
      <dgm:prSet/>
      <dgm:spPr/>
      <dgm:t>
        <a:bodyPr/>
        <a:lstStyle/>
        <a:p>
          <a:endParaRPr lang="en-PK"/>
        </a:p>
      </dgm:t>
    </dgm:pt>
    <dgm:pt modelId="{81D45888-CCBC-4434-AAAA-9079E1ED7FAF}">
      <dgm:prSet phldrT="[Text]" custRadScaleRad="95688" custRadScaleInc="-5899"/>
      <dgm:spPr/>
    </dgm:pt>
    <dgm:pt modelId="{149A6A30-5EDE-42A9-A5C7-BBC45E8D1BF4}" type="parTrans" cxnId="{B02A43B8-49C0-47A5-8703-D1D7CFEC1E2B}">
      <dgm:prSet/>
      <dgm:spPr/>
      <dgm:t>
        <a:bodyPr/>
        <a:lstStyle/>
        <a:p>
          <a:endParaRPr lang="en-PK"/>
        </a:p>
      </dgm:t>
    </dgm:pt>
    <dgm:pt modelId="{1598ACF3-2C7B-4818-AF59-F4356787534C}" type="sibTrans" cxnId="{B02A43B8-49C0-47A5-8703-D1D7CFEC1E2B}">
      <dgm:prSet/>
      <dgm:spPr/>
      <dgm:t>
        <a:bodyPr/>
        <a:lstStyle/>
        <a:p>
          <a:endParaRPr lang="en-PK"/>
        </a:p>
      </dgm:t>
    </dgm:pt>
    <dgm:pt modelId="{10B498CA-C00B-403D-9B99-C208B04CCC6A}">
      <dgm:prSet phldrT="[Text]" custT="1"/>
      <dgm:spPr/>
      <dgm:t>
        <a:bodyPr/>
        <a:lstStyle/>
        <a:p>
          <a:r>
            <a:rPr lang="en-US" sz="2000" dirty="0"/>
            <a:t>MEHANDI ART</a:t>
          </a:r>
        </a:p>
      </dgm:t>
    </dgm:pt>
    <dgm:pt modelId="{58247CBB-7A84-4A3C-AD21-1415CBCAA25A}" type="parTrans" cxnId="{5F7F1E3D-B333-42C2-855F-58E77B168B69}">
      <dgm:prSet/>
      <dgm:spPr/>
      <dgm:t>
        <a:bodyPr/>
        <a:lstStyle/>
        <a:p>
          <a:endParaRPr lang="en-PK"/>
        </a:p>
      </dgm:t>
    </dgm:pt>
    <dgm:pt modelId="{F9776968-2D7F-46D6-943D-75216C6B3670}" type="sibTrans" cxnId="{5F7F1E3D-B333-42C2-855F-58E77B168B69}">
      <dgm:prSet/>
      <dgm:spPr/>
      <dgm:t>
        <a:bodyPr/>
        <a:lstStyle/>
        <a:p>
          <a:endParaRPr lang="en-PK"/>
        </a:p>
      </dgm:t>
    </dgm:pt>
    <dgm:pt modelId="{B233A66E-7103-41C7-A540-6D832821EE08}">
      <dgm:prSet phldrT="[Text]" custT="1"/>
      <dgm:spPr/>
      <dgm:t>
        <a:bodyPr/>
        <a:lstStyle/>
        <a:p>
          <a:r>
            <a:rPr lang="en-US" sz="2000" dirty="0"/>
            <a:t>GRAPHIC DESIGNING</a:t>
          </a:r>
        </a:p>
      </dgm:t>
    </dgm:pt>
    <dgm:pt modelId="{E0679A1E-9753-437F-B741-B76734312440}" type="parTrans" cxnId="{122C7527-4AB9-4A88-8F6B-599262A82EE9}">
      <dgm:prSet/>
      <dgm:spPr/>
      <dgm:t>
        <a:bodyPr/>
        <a:lstStyle/>
        <a:p>
          <a:endParaRPr lang="en-PK"/>
        </a:p>
      </dgm:t>
    </dgm:pt>
    <dgm:pt modelId="{D54E12F5-66B5-4086-BAF3-67304CB4000F}" type="sibTrans" cxnId="{122C7527-4AB9-4A88-8F6B-599262A82EE9}">
      <dgm:prSet/>
      <dgm:spPr/>
      <dgm:t>
        <a:bodyPr/>
        <a:lstStyle/>
        <a:p>
          <a:endParaRPr lang="en-PK"/>
        </a:p>
      </dgm:t>
    </dgm:pt>
    <dgm:pt modelId="{65D973D7-82A9-4B56-8CC9-4D362C958F1A}">
      <dgm:prSet phldrT="[Text]" custT="1"/>
      <dgm:spPr/>
      <dgm:t>
        <a:bodyPr/>
        <a:lstStyle/>
        <a:p>
          <a:r>
            <a:rPr lang="en-US" sz="2000"/>
            <a:t>PROBLEM SOLVING</a:t>
          </a:r>
          <a:endParaRPr lang="en-US" sz="2000" dirty="0"/>
        </a:p>
      </dgm:t>
    </dgm:pt>
    <dgm:pt modelId="{E0027F33-E546-4511-AA43-7D5015C1B53C}" type="parTrans" cxnId="{FB298BE1-1C0E-4D0E-BCB8-0846333A94C9}">
      <dgm:prSet/>
      <dgm:spPr/>
      <dgm:t>
        <a:bodyPr/>
        <a:lstStyle/>
        <a:p>
          <a:endParaRPr lang="en-PK"/>
        </a:p>
      </dgm:t>
    </dgm:pt>
    <dgm:pt modelId="{AE17BF3A-00A3-4D7A-BEF0-5FB1E6BF1B23}" type="sibTrans" cxnId="{FB298BE1-1C0E-4D0E-BCB8-0846333A94C9}">
      <dgm:prSet/>
      <dgm:spPr/>
      <dgm:t>
        <a:bodyPr/>
        <a:lstStyle/>
        <a:p>
          <a:endParaRPr lang="en-PK"/>
        </a:p>
      </dgm:t>
    </dgm:pt>
    <dgm:pt modelId="{D00AA763-224B-4E03-AAED-B5432090EA13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</dgm:pt>
    <dgm:pt modelId="{13CA3010-5200-4517-B68B-2A502085479F}" type="pres">
      <dgm:prSet presAssocID="{62584336-D0B1-4B0E-BA5C-55B2CED1D394}" presName="radial" presStyleCnt="0">
        <dgm:presLayoutVars>
          <dgm:animLvl val="ctr"/>
        </dgm:presLayoutVars>
      </dgm:prSet>
      <dgm:spPr/>
    </dgm:pt>
    <dgm:pt modelId="{B1C66981-312D-49A3-832E-5E121A7B9107}" type="pres">
      <dgm:prSet presAssocID="{E1F87E0E-FF3E-47D3-BFF3-1936BDC1B9A7}" presName="centerShape" presStyleLbl="vennNode1" presStyleIdx="0" presStyleCnt="8"/>
      <dgm:spPr/>
    </dgm:pt>
    <dgm:pt modelId="{701E4C90-95AC-4A45-B97F-D40794552269}" type="pres">
      <dgm:prSet presAssocID="{2356E178-4180-471B-A95D-2442FCF758CB}" presName="node" presStyleLbl="vennNode1" presStyleIdx="1" presStyleCnt="8" custRadScaleRad="95688" custRadScaleInc="-5899">
        <dgm:presLayoutVars>
          <dgm:bulletEnabled val="1"/>
        </dgm:presLayoutVars>
      </dgm:prSet>
      <dgm:spPr/>
    </dgm:pt>
    <dgm:pt modelId="{C46E7912-6C5D-42D6-BA0C-617E881538D9}" type="pres">
      <dgm:prSet presAssocID="{D6369594-53CA-4743-BFF7-C2D904DA742C}" presName="node" presStyleLbl="vennNode1" presStyleIdx="2" presStyleCnt="8" custRadScaleRad="96388" custRadScaleInc="-85">
        <dgm:presLayoutVars>
          <dgm:bulletEnabled val="1"/>
        </dgm:presLayoutVars>
      </dgm:prSet>
      <dgm:spPr/>
    </dgm:pt>
    <dgm:pt modelId="{297F3C9D-B4DE-433F-AA5C-05F3BB550D94}" type="pres">
      <dgm:prSet presAssocID="{B626C495-F3A7-4ADE-A0FE-4E7983E98359}" presName="node" presStyleLbl="vennNode1" presStyleIdx="3" presStyleCnt="8" custRadScaleRad="85852" custRadScaleInc="-1313">
        <dgm:presLayoutVars>
          <dgm:bulletEnabled val="1"/>
        </dgm:presLayoutVars>
      </dgm:prSet>
      <dgm:spPr/>
    </dgm:pt>
    <dgm:pt modelId="{FE2A9ACE-CF74-4507-B38B-41ECEA7867FE}" type="pres">
      <dgm:prSet presAssocID="{BC2DF43D-A878-4B6A-B15F-7FFBED6EC842}" presName="node" presStyleLbl="vennNode1" presStyleIdx="4" presStyleCnt="8" custRadScaleRad="92726" custRadScaleInc="6089">
        <dgm:presLayoutVars>
          <dgm:bulletEnabled val="1"/>
        </dgm:presLayoutVars>
      </dgm:prSet>
      <dgm:spPr/>
    </dgm:pt>
    <dgm:pt modelId="{D63F2FA4-97A7-4D95-8B54-6868655EE9DD}" type="pres">
      <dgm:prSet presAssocID="{10B498CA-C00B-403D-9B99-C208B04CCC6A}" presName="node" presStyleLbl="vennNode1" presStyleIdx="5" presStyleCnt="8">
        <dgm:presLayoutVars>
          <dgm:bulletEnabled val="1"/>
        </dgm:presLayoutVars>
      </dgm:prSet>
      <dgm:spPr/>
    </dgm:pt>
    <dgm:pt modelId="{5D4CC23E-0156-488C-BEF8-D5FD1B83E860}" type="pres">
      <dgm:prSet presAssocID="{B233A66E-7103-41C7-A540-6D832821EE08}" presName="node" presStyleLbl="vennNode1" presStyleIdx="6" presStyleCnt="8">
        <dgm:presLayoutVars>
          <dgm:bulletEnabled val="1"/>
        </dgm:presLayoutVars>
      </dgm:prSet>
      <dgm:spPr/>
    </dgm:pt>
    <dgm:pt modelId="{8D70DF15-7396-4B18-8909-C2325EA30026}" type="pres">
      <dgm:prSet presAssocID="{65D973D7-82A9-4B56-8CC9-4D362C958F1A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EEF10E23-C342-4638-9354-47588014103E}" type="presOf" srcId="{BC2DF43D-A878-4B6A-B15F-7FFBED6EC842}" destId="{FE2A9ACE-CF74-4507-B38B-41ECEA7867FE}" srcOrd="0" destOrd="0" presId="urn:microsoft.com/office/officeart/2005/8/layout/radial3"/>
    <dgm:cxn modelId="{122C7527-4AB9-4A88-8F6B-599262A82EE9}" srcId="{E1F87E0E-FF3E-47D3-BFF3-1936BDC1B9A7}" destId="{B233A66E-7103-41C7-A540-6D832821EE08}" srcOrd="5" destOrd="0" parTransId="{E0679A1E-9753-437F-B741-B76734312440}" sibTransId="{D54E12F5-66B5-4086-BAF3-67304CB4000F}"/>
    <dgm:cxn modelId="{6B8DC629-C216-4A1F-B096-3CE618CDC1D3}" type="presOf" srcId="{65D973D7-82A9-4B56-8CC9-4D362C958F1A}" destId="{8D70DF15-7396-4B18-8909-C2325EA30026}" srcOrd="0" destOrd="0" presId="urn:microsoft.com/office/officeart/2005/8/layout/radial3"/>
    <dgm:cxn modelId="{5F7F1E3D-B333-42C2-855F-58E77B168B69}" srcId="{E1F87E0E-FF3E-47D3-BFF3-1936BDC1B9A7}" destId="{10B498CA-C00B-403D-9B99-C208B04CCC6A}" srcOrd="4" destOrd="0" parTransId="{58247CBB-7A84-4A3C-AD21-1415CBCAA25A}" sibTransId="{F9776968-2D7F-46D6-943D-75216C6B3670}"/>
    <dgm:cxn modelId="{9CC7035E-3F5C-4308-B77E-F1AE7E407C08}" srcId="{62584336-D0B1-4B0E-BA5C-55B2CED1D394}" destId="{FAA76F0C-7919-4722-B2DA-CBFF5E68BB09}" srcOrd="1" destOrd="0" parTransId="{D8E16213-4360-4E2A-9E1E-DBA85D2ED39E}" sibTransId="{2D6666A2-21C3-4D4C-ACC9-4693F03233FB}"/>
    <dgm:cxn modelId="{3D751365-FC4E-4999-8138-5C7B52A6F84F}" srcId="{E1F87E0E-FF3E-47D3-BFF3-1936BDC1B9A7}" destId="{2356E178-4180-471B-A95D-2442FCF758CB}" srcOrd="0" destOrd="0" parTransId="{28637787-CABB-4AAD-B4EC-042A0B395341}" sibTransId="{419F9E5C-97BF-4A9A-8E09-71B55289B3AE}"/>
    <dgm:cxn modelId="{D8B50A6A-DDBF-45A0-8F6D-E21052BF006B}" type="presOf" srcId="{E1F87E0E-FF3E-47D3-BFF3-1936BDC1B9A7}" destId="{B1C66981-312D-49A3-832E-5E121A7B9107}" srcOrd="0" destOrd="0" presId="urn:microsoft.com/office/officeart/2005/8/layout/radial3"/>
    <dgm:cxn modelId="{85A87972-B604-4D72-ACCF-4E1B473C532B}" srcId="{62584336-D0B1-4B0E-BA5C-55B2CED1D394}" destId="{9BEE6111-109E-40FE-904F-6B6365B1B297}" srcOrd="7" destOrd="0" parTransId="{C732295F-ECE3-486C-9045-56851D9A632C}" sibTransId="{C102997A-03E8-49CA-81E0-B447F9CB809A}"/>
    <dgm:cxn modelId="{3E263373-126E-40C7-B47A-8479C41F2CA7}" srcId="{62584336-D0B1-4B0E-BA5C-55B2CED1D394}" destId="{A3032622-530E-4EF9-8777-A0CFE18B0BE8}" srcOrd="5" destOrd="0" parTransId="{164F5C2B-B1FA-4EEB-97CC-ADFDBC98DD69}" sibTransId="{C7720D39-215D-4619-8253-7C4BE3CD2D56}"/>
    <dgm:cxn modelId="{873B3A77-6C63-4C5A-B380-16DFCCA0D1E2}" type="presOf" srcId="{B626C495-F3A7-4ADE-A0FE-4E7983E98359}" destId="{297F3C9D-B4DE-433F-AA5C-05F3BB550D94}" srcOrd="0" destOrd="0" presId="urn:microsoft.com/office/officeart/2005/8/layout/radial3"/>
    <dgm:cxn modelId="{5C40F758-5264-4653-AF57-ED244AC8F3A3}" srcId="{E1F87E0E-FF3E-47D3-BFF3-1936BDC1B9A7}" destId="{BC2DF43D-A878-4B6A-B15F-7FFBED6EC842}" srcOrd="3" destOrd="0" parTransId="{17DD7635-F2DC-43BE-A312-49946A09DBA4}" sibTransId="{E6A990DC-0228-4E23-ABC6-C9EE879B9A00}"/>
    <dgm:cxn modelId="{32B92A9F-DDBE-41E9-B7FC-1087ABB0EE45}" srcId="{62584336-D0B1-4B0E-BA5C-55B2CED1D394}" destId="{B1FAF9DA-FBBD-4144-B3C6-A99C932E97E7}" srcOrd="4" destOrd="0" parTransId="{E1B5AAB4-9042-43C4-A8A7-06B6B6DFE5DF}" sibTransId="{2D83D2BA-7C52-4D46-86D2-B44A601CB947}"/>
    <dgm:cxn modelId="{7A1498A1-A33F-42F7-A113-EDD030F65401}" srcId="{62584336-D0B1-4B0E-BA5C-55B2CED1D394}" destId="{75E7343E-C911-45D6-B18B-C95C137CF92A}" srcOrd="6" destOrd="0" parTransId="{5D77514C-5D7A-4B9D-9619-F6C16A7928DA}" sibTransId="{F72BD025-0B26-4B18-B616-0B3F8EB79C99}"/>
    <dgm:cxn modelId="{B02A43B8-49C0-47A5-8703-D1D7CFEC1E2B}" srcId="{62584336-D0B1-4B0E-BA5C-55B2CED1D394}" destId="{81D45888-CCBC-4434-AAAA-9079E1ED7FAF}" srcOrd="8" destOrd="0" parTransId="{149A6A30-5EDE-42A9-A5C7-BBC45E8D1BF4}" sibTransId="{1598ACF3-2C7B-4818-AF59-F4356787534C}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3795D1BF-C043-42DB-A827-5C77AB000040}" srcId="{62584336-D0B1-4B0E-BA5C-55B2CED1D394}" destId="{0D80AEA2-D394-4259-9E83-09E535032F90}" srcOrd="2" destOrd="0" parTransId="{DE9E3292-2ABF-4788-9641-27C3230D2E5A}" sibTransId="{486B96B2-F2C5-4EB2-82C0-973035622845}"/>
    <dgm:cxn modelId="{DAA96ECC-32B0-44E5-A8AF-8050F7C713DE}" type="presOf" srcId="{62584336-D0B1-4B0E-BA5C-55B2CED1D394}" destId="{D00AA763-224B-4E03-AAED-B5432090EA13}" srcOrd="0" destOrd="0" presId="urn:microsoft.com/office/officeart/2005/8/layout/radial3"/>
    <dgm:cxn modelId="{E8070FDA-E633-4DE7-845D-6714C3C9BFFC}" type="presOf" srcId="{D6369594-53CA-4743-BFF7-C2D904DA742C}" destId="{C46E7912-6C5D-42D6-BA0C-617E881538D9}" srcOrd="0" destOrd="0" presId="urn:microsoft.com/office/officeart/2005/8/layout/radial3"/>
    <dgm:cxn modelId="{50BC32DF-A8FD-4B0E-AD10-37AEF8DD24B9}" type="presOf" srcId="{2356E178-4180-471B-A95D-2442FCF758CB}" destId="{701E4C90-95AC-4A45-B97F-D40794552269}" srcOrd="0" destOrd="0" presId="urn:microsoft.com/office/officeart/2005/8/layout/radial3"/>
    <dgm:cxn modelId="{FB298BE1-1C0E-4D0E-BCB8-0846333A94C9}" srcId="{E1F87E0E-FF3E-47D3-BFF3-1936BDC1B9A7}" destId="{65D973D7-82A9-4B56-8CC9-4D362C958F1A}" srcOrd="6" destOrd="0" parTransId="{E0027F33-E546-4511-AA43-7D5015C1B53C}" sibTransId="{AE17BF3A-00A3-4D7A-BEF0-5FB1E6BF1B23}"/>
    <dgm:cxn modelId="{38FB1CE3-B961-4A0F-BCB8-D76739B5CCA7}" type="presOf" srcId="{10B498CA-C00B-403D-9B99-C208B04CCC6A}" destId="{D63F2FA4-97A7-4D95-8B54-6868655EE9DD}" srcOrd="0" destOrd="0" presId="urn:microsoft.com/office/officeart/2005/8/layout/radial3"/>
    <dgm:cxn modelId="{AFAA54E3-514A-4D36-807E-9FBD4120AF30}" srcId="{E1F87E0E-FF3E-47D3-BFF3-1936BDC1B9A7}" destId="{D6369594-53CA-4743-BFF7-C2D904DA742C}" srcOrd="1" destOrd="0" parTransId="{5433BCDE-D01B-4C43-9770-3BCF6A203491}" sibTransId="{5B98D9CA-9FDF-44BD-98EC-0F6E2E37923A}"/>
    <dgm:cxn modelId="{D3DC30EF-A20E-4435-8EB4-62DF6C3E0F27}" srcId="{62584336-D0B1-4B0E-BA5C-55B2CED1D394}" destId="{4899D6FB-FDEA-48CC-9EF6-9FBDE57D5C6A}" srcOrd="3" destOrd="0" parTransId="{8A440C75-EA9F-42D6-B139-2BC54BE44BF6}" sibTransId="{14AA99C5-E0B6-4800-8BD6-23DC368694FC}"/>
    <dgm:cxn modelId="{36C736F1-F07D-4577-A4BD-D6FD7C153283}" type="presOf" srcId="{B233A66E-7103-41C7-A540-6D832821EE08}" destId="{5D4CC23E-0156-488C-BEF8-D5FD1B83E860}" srcOrd="0" destOrd="0" presId="urn:microsoft.com/office/officeart/2005/8/layout/radial3"/>
    <dgm:cxn modelId="{13AF98FC-2DB9-4B5F-85B0-E587DE19880D}" srcId="{E1F87E0E-FF3E-47D3-BFF3-1936BDC1B9A7}" destId="{B626C495-F3A7-4ADE-A0FE-4E7983E98359}" srcOrd="2" destOrd="0" parTransId="{6F2AC2C2-8163-4C6A-99C5-72A6C2B2A33F}" sibTransId="{91A8EA40-4823-4FE8-82D6-C24B81F0FC1F}"/>
    <dgm:cxn modelId="{F5AFD9F4-EDF3-468C-9A4A-494281E4AA3B}" type="presParOf" srcId="{D00AA763-224B-4E03-AAED-B5432090EA13}" destId="{13CA3010-5200-4517-B68B-2A502085479F}" srcOrd="0" destOrd="0" presId="urn:microsoft.com/office/officeart/2005/8/layout/radial3"/>
    <dgm:cxn modelId="{B6FE8D46-11F6-4D3D-B8CE-CAA4549D1671}" type="presParOf" srcId="{13CA3010-5200-4517-B68B-2A502085479F}" destId="{B1C66981-312D-49A3-832E-5E121A7B9107}" srcOrd="0" destOrd="0" presId="urn:microsoft.com/office/officeart/2005/8/layout/radial3"/>
    <dgm:cxn modelId="{D73ECC8D-9425-4CA5-9121-D885CB9A6ADB}" type="presParOf" srcId="{13CA3010-5200-4517-B68B-2A502085479F}" destId="{701E4C90-95AC-4A45-B97F-D40794552269}" srcOrd="1" destOrd="0" presId="urn:microsoft.com/office/officeart/2005/8/layout/radial3"/>
    <dgm:cxn modelId="{6459EB4B-38A8-4BA8-B1AA-7E366E882C42}" type="presParOf" srcId="{13CA3010-5200-4517-B68B-2A502085479F}" destId="{C46E7912-6C5D-42D6-BA0C-617E881538D9}" srcOrd="2" destOrd="0" presId="urn:microsoft.com/office/officeart/2005/8/layout/radial3"/>
    <dgm:cxn modelId="{9140FFB3-1294-4E51-B623-CF74F40FE321}" type="presParOf" srcId="{13CA3010-5200-4517-B68B-2A502085479F}" destId="{297F3C9D-B4DE-433F-AA5C-05F3BB550D94}" srcOrd="3" destOrd="0" presId="urn:microsoft.com/office/officeart/2005/8/layout/radial3"/>
    <dgm:cxn modelId="{6830A70F-E3CB-4D0E-9AAF-17943AC5C317}" type="presParOf" srcId="{13CA3010-5200-4517-B68B-2A502085479F}" destId="{FE2A9ACE-CF74-4507-B38B-41ECEA7867FE}" srcOrd="4" destOrd="0" presId="urn:microsoft.com/office/officeart/2005/8/layout/radial3"/>
    <dgm:cxn modelId="{62AA776A-11DF-4CB5-9AE3-B26940CEA0BD}" type="presParOf" srcId="{13CA3010-5200-4517-B68B-2A502085479F}" destId="{D63F2FA4-97A7-4D95-8B54-6868655EE9DD}" srcOrd="5" destOrd="0" presId="urn:microsoft.com/office/officeart/2005/8/layout/radial3"/>
    <dgm:cxn modelId="{2BE2D606-CCBD-413E-BA33-0842CCBABC48}" type="presParOf" srcId="{13CA3010-5200-4517-B68B-2A502085479F}" destId="{5D4CC23E-0156-488C-BEF8-D5FD1B83E860}" srcOrd="6" destOrd="0" presId="urn:microsoft.com/office/officeart/2005/8/layout/radial3"/>
    <dgm:cxn modelId="{6AFE9890-9323-4B20-899A-E8DAD0EFE87D}" type="presParOf" srcId="{13CA3010-5200-4517-B68B-2A502085479F}" destId="{8D70DF15-7396-4B18-8909-C2325EA30026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4180DA-CAB2-426D-8349-6E27A5D81BAA}" type="doc">
      <dgm:prSet loTypeId="urn:microsoft.com/office/officeart/2005/8/layout/vList2" loCatId="list" qsTypeId="urn:microsoft.com/office/officeart/2005/8/quickstyle/simple3" qsCatId="simple" csTypeId="urn:microsoft.com/office/officeart/2005/8/colors/accent2_4" csCatId="accent2"/>
      <dgm:spPr/>
      <dgm:t>
        <a:bodyPr/>
        <a:lstStyle/>
        <a:p>
          <a:endParaRPr lang="en-PK"/>
        </a:p>
      </dgm:t>
    </dgm:pt>
    <dgm:pt modelId="{7BF8E5B4-C759-419A-9B44-7F363093F99E}">
      <dgm:prSet/>
      <dgm:spPr/>
      <dgm:t>
        <a:bodyPr/>
        <a:lstStyle/>
        <a:p>
          <a:r>
            <a:rPr lang="en-US" b="1" dirty="0"/>
            <a:t>FAVOURITE TOPIC ,TOOL</a:t>
          </a:r>
          <a:endParaRPr lang="en-PK" dirty="0"/>
        </a:p>
      </dgm:t>
    </dgm:pt>
    <dgm:pt modelId="{51F25E83-9351-4DA8-8A26-1305173F0878}" type="parTrans" cxnId="{7EF5EE7D-38FD-4402-AA00-C7D2205FD64A}">
      <dgm:prSet/>
      <dgm:spPr/>
      <dgm:t>
        <a:bodyPr/>
        <a:lstStyle/>
        <a:p>
          <a:endParaRPr lang="en-PK"/>
        </a:p>
      </dgm:t>
    </dgm:pt>
    <dgm:pt modelId="{BF905885-4BEA-4B12-8620-8B4A39E6F7D4}" type="sibTrans" cxnId="{7EF5EE7D-38FD-4402-AA00-C7D2205FD64A}">
      <dgm:prSet/>
      <dgm:spPr/>
      <dgm:t>
        <a:bodyPr/>
        <a:lstStyle/>
        <a:p>
          <a:endParaRPr lang="en-PK"/>
        </a:p>
      </dgm:t>
    </dgm:pt>
    <dgm:pt modelId="{773C1181-2DB4-4D4D-800E-ED07DB859889}" type="pres">
      <dgm:prSet presAssocID="{064180DA-CAB2-426D-8349-6E27A5D81BAA}" presName="linear" presStyleCnt="0">
        <dgm:presLayoutVars>
          <dgm:animLvl val="lvl"/>
          <dgm:resizeHandles val="exact"/>
        </dgm:presLayoutVars>
      </dgm:prSet>
      <dgm:spPr/>
    </dgm:pt>
    <dgm:pt modelId="{3EEDB602-C8FC-496C-B703-E35F1FFB9AF8}" type="pres">
      <dgm:prSet presAssocID="{7BF8E5B4-C759-419A-9B44-7F363093F99E}" presName="parentText" presStyleLbl="node1" presStyleIdx="0" presStyleCnt="1" custLinFactNeighborX="13663" custLinFactNeighborY="8165">
        <dgm:presLayoutVars>
          <dgm:chMax val="0"/>
          <dgm:bulletEnabled val="1"/>
        </dgm:presLayoutVars>
      </dgm:prSet>
      <dgm:spPr/>
    </dgm:pt>
  </dgm:ptLst>
  <dgm:cxnLst>
    <dgm:cxn modelId="{7EF5EE7D-38FD-4402-AA00-C7D2205FD64A}" srcId="{064180DA-CAB2-426D-8349-6E27A5D81BAA}" destId="{7BF8E5B4-C759-419A-9B44-7F363093F99E}" srcOrd="0" destOrd="0" parTransId="{51F25E83-9351-4DA8-8A26-1305173F0878}" sibTransId="{BF905885-4BEA-4B12-8620-8B4A39E6F7D4}"/>
    <dgm:cxn modelId="{84C524AD-AD76-47C1-958C-85A2B33E8004}" type="presOf" srcId="{7BF8E5B4-C759-419A-9B44-7F363093F99E}" destId="{3EEDB602-C8FC-496C-B703-E35F1FFB9AF8}" srcOrd="0" destOrd="0" presId="urn:microsoft.com/office/officeart/2005/8/layout/vList2"/>
    <dgm:cxn modelId="{3C37A6C6-3766-405B-8BAC-B88E8028B72E}" type="presOf" srcId="{064180DA-CAB2-426D-8349-6E27A5D81BAA}" destId="{773C1181-2DB4-4D4D-800E-ED07DB859889}" srcOrd="0" destOrd="0" presId="urn:microsoft.com/office/officeart/2005/8/layout/vList2"/>
    <dgm:cxn modelId="{E8DCB517-8E36-4431-B371-696B379D0141}" type="presParOf" srcId="{773C1181-2DB4-4D4D-800E-ED07DB859889}" destId="{3EEDB602-C8FC-496C-B703-E35F1FFB9AF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76550DA-B4A2-4CA5-AE82-A2CE2DEAB395}" type="doc">
      <dgm:prSet loTypeId="urn:microsoft.com/office/officeart/2005/8/layout/vList4" loCatId="picture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en-PK"/>
        </a:p>
      </dgm:t>
    </dgm:pt>
    <dgm:pt modelId="{FAB29602-8F44-47A6-921B-C5CBBBBE9F03}">
      <dgm:prSet/>
      <dgm:spPr/>
      <dgm:t>
        <a:bodyPr/>
        <a:lstStyle/>
        <a:p>
          <a:r>
            <a:rPr lang="en-US" dirty="0"/>
            <a:t>SMART ART</a:t>
          </a:r>
          <a:endParaRPr lang="en-PK" dirty="0"/>
        </a:p>
      </dgm:t>
    </dgm:pt>
    <dgm:pt modelId="{77C8E996-5FD0-4512-9D4F-60276E307687}" type="parTrans" cxnId="{914EAFE9-B29E-47EF-B9DF-B2C9464ACAD0}">
      <dgm:prSet/>
      <dgm:spPr/>
      <dgm:t>
        <a:bodyPr/>
        <a:lstStyle/>
        <a:p>
          <a:endParaRPr lang="en-PK"/>
        </a:p>
      </dgm:t>
    </dgm:pt>
    <dgm:pt modelId="{6902E2E4-B32A-4FF8-B68B-9E5E0BD12204}" type="sibTrans" cxnId="{914EAFE9-B29E-47EF-B9DF-B2C9464ACAD0}">
      <dgm:prSet/>
      <dgm:spPr/>
      <dgm:t>
        <a:bodyPr/>
        <a:lstStyle/>
        <a:p>
          <a:endParaRPr lang="en-PK"/>
        </a:p>
      </dgm:t>
    </dgm:pt>
    <dgm:pt modelId="{B67822EF-C886-4742-ABDE-4A839E8C8CB3}">
      <dgm:prSet/>
      <dgm:spPr/>
      <dgm:t>
        <a:bodyPr/>
        <a:lstStyle/>
        <a:p>
          <a:r>
            <a:rPr lang="en-US" dirty="0"/>
            <a:t>EYE DROPPER</a:t>
          </a:r>
          <a:endParaRPr lang="en-PK" dirty="0"/>
        </a:p>
      </dgm:t>
    </dgm:pt>
    <dgm:pt modelId="{AA72A2B2-A2EF-4673-A8E7-F133607CA563}" type="parTrans" cxnId="{10ADFB6F-1B7E-4475-BA9E-E58E6EEFA562}">
      <dgm:prSet/>
      <dgm:spPr/>
      <dgm:t>
        <a:bodyPr/>
        <a:lstStyle/>
        <a:p>
          <a:endParaRPr lang="en-PK"/>
        </a:p>
      </dgm:t>
    </dgm:pt>
    <dgm:pt modelId="{D176180F-2CDA-4F08-94F7-570EAD40D0F5}" type="sibTrans" cxnId="{10ADFB6F-1B7E-4475-BA9E-E58E6EEFA562}">
      <dgm:prSet/>
      <dgm:spPr/>
      <dgm:t>
        <a:bodyPr/>
        <a:lstStyle/>
        <a:p>
          <a:endParaRPr lang="en-PK"/>
        </a:p>
      </dgm:t>
    </dgm:pt>
    <dgm:pt modelId="{2F294B6F-8DAA-4154-AF0E-2E4E32D84F93}">
      <dgm:prSet/>
      <dgm:spPr/>
      <dgm:t>
        <a:bodyPr/>
        <a:lstStyle/>
        <a:p>
          <a:r>
            <a:rPr lang="en-US" dirty="0"/>
            <a:t>TABLE FORMATTING</a:t>
          </a:r>
          <a:endParaRPr lang="en-PK" dirty="0"/>
        </a:p>
      </dgm:t>
    </dgm:pt>
    <dgm:pt modelId="{1DB5D444-F00F-487F-AB50-6135B62447F4}" type="parTrans" cxnId="{2F597ED6-87DF-477B-A640-677DDD17B962}">
      <dgm:prSet/>
      <dgm:spPr/>
      <dgm:t>
        <a:bodyPr/>
        <a:lstStyle/>
        <a:p>
          <a:endParaRPr lang="en-PK"/>
        </a:p>
      </dgm:t>
    </dgm:pt>
    <dgm:pt modelId="{48A08DA1-AE03-431B-BCE8-3236B191CBC7}" type="sibTrans" cxnId="{2F597ED6-87DF-477B-A640-677DDD17B962}">
      <dgm:prSet/>
      <dgm:spPr/>
      <dgm:t>
        <a:bodyPr/>
        <a:lstStyle/>
        <a:p>
          <a:endParaRPr lang="en-PK"/>
        </a:p>
      </dgm:t>
    </dgm:pt>
    <dgm:pt modelId="{7D58DDF6-69CF-4FC0-B1C0-5CE90F514CC3}" type="pres">
      <dgm:prSet presAssocID="{576550DA-B4A2-4CA5-AE82-A2CE2DEAB395}" presName="linear" presStyleCnt="0">
        <dgm:presLayoutVars>
          <dgm:dir/>
          <dgm:resizeHandles val="exact"/>
        </dgm:presLayoutVars>
      </dgm:prSet>
      <dgm:spPr/>
    </dgm:pt>
    <dgm:pt modelId="{18F05F1F-8FC3-42A0-9658-0A37356AEE90}" type="pres">
      <dgm:prSet presAssocID="{FAB29602-8F44-47A6-921B-C5CBBBBE9F03}" presName="comp" presStyleCnt="0"/>
      <dgm:spPr/>
    </dgm:pt>
    <dgm:pt modelId="{7FE77EAC-4D26-472A-9F1A-309A64F94FDC}" type="pres">
      <dgm:prSet presAssocID="{FAB29602-8F44-47A6-921B-C5CBBBBE9F03}" presName="box" presStyleLbl="node1" presStyleIdx="0" presStyleCnt="3" custLinFactNeighborX="0" custLinFactNeighborY="-1470"/>
      <dgm:spPr/>
    </dgm:pt>
    <dgm:pt modelId="{F20937AF-D84F-4E74-A4AD-185264EFCF9F}" type="pres">
      <dgm:prSet presAssocID="{FAB29602-8F44-47A6-921B-C5CBBBBE9F03}" presName="img" presStyleLbl="fgImgPlace1" presStyleIdx="0" presStyleCnt="3" custLinFactNeighborX="-7593" custLinFactNeighborY="-4740"/>
      <dgm:spPr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Red and pink paper stripes in a wave shape"/>
        </a:ext>
      </dgm:extLst>
    </dgm:pt>
    <dgm:pt modelId="{509D9517-50FF-446D-9213-D017228A9A54}" type="pres">
      <dgm:prSet presAssocID="{FAB29602-8F44-47A6-921B-C5CBBBBE9F03}" presName="text" presStyleLbl="node1" presStyleIdx="0" presStyleCnt="3">
        <dgm:presLayoutVars>
          <dgm:bulletEnabled val="1"/>
        </dgm:presLayoutVars>
      </dgm:prSet>
      <dgm:spPr/>
    </dgm:pt>
    <dgm:pt modelId="{DAD66B39-9A12-4036-B659-2F79FE3BF2CF}" type="pres">
      <dgm:prSet presAssocID="{6902E2E4-B32A-4FF8-B68B-9E5E0BD12204}" presName="spacer" presStyleCnt="0"/>
      <dgm:spPr/>
    </dgm:pt>
    <dgm:pt modelId="{1F413E5A-E1EC-4BB6-B301-6161BA1A723F}" type="pres">
      <dgm:prSet presAssocID="{B67822EF-C886-4742-ABDE-4A839E8C8CB3}" presName="comp" presStyleCnt="0"/>
      <dgm:spPr/>
    </dgm:pt>
    <dgm:pt modelId="{3EEB36AC-11F7-479F-8823-7079838069D9}" type="pres">
      <dgm:prSet presAssocID="{B67822EF-C886-4742-ABDE-4A839E8C8CB3}" presName="box" presStyleLbl="node1" presStyleIdx="1" presStyleCnt="3" custLinFactNeighborX="-2166" custLinFactNeighborY="-170"/>
      <dgm:spPr/>
    </dgm:pt>
    <dgm:pt modelId="{52A45CBB-D73A-4566-B3F5-2D0F6FF357E2}" type="pres">
      <dgm:prSet presAssocID="{B67822EF-C886-4742-ABDE-4A839E8C8CB3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8000" b="-8000"/>
          </a:stretch>
        </a:blipFill>
      </dgm:spPr>
    </dgm:pt>
    <dgm:pt modelId="{A6D81576-A121-4067-8FD0-BE0DF5651EEC}" type="pres">
      <dgm:prSet presAssocID="{B67822EF-C886-4742-ABDE-4A839E8C8CB3}" presName="text" presStyleLbl="node1" presStyleIdx="1" presStyleCnt="3">
        <dgm:presLayoutVars>
          <dgm:bulletEnabled val="1"/>
        </dgm:presLayoutVars>
      </dgm:prSet>
      <dgm:spPr/>
    </dgm:pt>
    <dgm:pt modelId="{1A12AAB6-1D69-4689-BDFA-E92D422FCB2E}" type="pres">
      <dgm:prSet presAssocID="{D176180F-2CDA-4F08-94F7-570EAD40D0F5}" presName="spacer" presStyleCnt="0"/>
      <dgm:spPr/>
    </dgm:pt>
    <dgm:pt modelId="{87942AE5-D7EA-4C5D-BC71-AADBF80A83ED}" type="pres">
      <dgm:prSet presAssocID="{2F294B6F-8DAA-4154-AF0E-2E4E32D84F93}" presName="comp" presStyleCnt="0"/>
      <dgm:spPr/>
    </dgm:pt>
    <dgm:pt modelId="{563FA4F7-480B-407C-9CC0-81ABC02D990D}" type="pres">
      <dgm:prSet presAssocID="{2F294B6F-8DAA-4154-AF0E-2E4E32D84F93}" presName="box" presStyleLbl="node1" presStyleIdx="2" presStyleCnt="3"/>
      <dgm:spPr/>
    </dgm:pt>
    <dgm:pt modelId="{4451D033-B31C-4731-873F-0CEACEFC57D4}" type="pres">
      <dgm:prSet presAssocID="{2F294B6F-8DAA-4154-AF0E-2E4E32D84F93}" presName="img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19000" r="-19000"/>
          </a:stretch>
        </a:blipFill>
      </dgm:spPr>
    </dgm:pt>
    <dgm:pt modelId="{612F4B75-D7ED-4EEB-80CD-2A89AE5C6022}" type="pres">
      <dgm:prSet presAssocID="{2F294B6F-8DAA-4154-AF0E-2E4E32D84F93}" presName="text" presStyleLbl="node1" presStyleIdx="2" presStyleCnt="3">
        <dgm:presLayoutVars>
          <dgm:bulletEnabled val="1"/>
        </dgm:presLayoutVars>
      </dgm:prSet>
      <dgm:spPr/>
    </dgm:pt>
  </dgm:ptLst>
  <dgm:cxnLst>
    <dgm:cxn modelId="{65D1785D-25C1-4D8E-B16F-337DA812A179}" type="presOf" srcId="{FAB29602-8F44-47A6-921B-C5CBBBBE9F03}" destId="{509D9517-50FF-446D-9213-D017228A9A54}" srcOrd="1" destOrd="0" presId="urn:microsoft.com/office/officeart/2005/8/layout/vList4"/>
    <dgm:cxn modelId="{10ADFB6F-1B7E-4475-BA9E-E58E6EEFA562}" srcId="{576550DA-B4A2-4CA5-AE82-A2CE2DEAB395}" destId="{B67822EF-C886-4742-ABDE-4A839E8C8CB3}" srcOrd="1" destOrd="0" parTransId="{AA72A2B2-A2EF-4673-A8E7-F133607CA563}" sibTransId="{D176180F-2CDA-4F08-94F7-570EAD40D0F5}"/>
    <dgm:cxn modelId="{71297851-B082-4602-B417-B61367ACF19F}" type="presOf" srcId="{B67822EF-C886-4742-ABDE-4A839E8C8CB3}" destId="{3EEB36AC-11F7-479F-8823-7079838069D9}" srcOrd="0" destOrd="0" presId="urn:microsoft.com/office/officeart/2005/8/layout/vList4"/>
    <dgm:cxn modelId="{DAF3EE72-1356-4D82-B44F-1B09434597CA}" type="presOf" srcId="{2F294B6F-8DAA-4154-AF0E-2E4E32D84F93}" destId="{563FA4F7-480B-407C-9CC0-81ABC02D990D}" srcOrd="0" destOrd="0" presId="urn:microsoft.com/office/officeart/2005/8/layout/vList4"/>
    <dgm:cxn modelId="{0B374BB5-F7DF-4D8A-B69D-BA95B5AD3483}" type="presOf" srcId="{FAB29602-8F44-47A6-921B-C5CBBBBE9F03}" destId="{7FE77EAC-4D26-472A-9F1A-309A64F94FDC}" srcOrd="0" destOrd="0" presId="urn:microsoft.com/office/officeart/2005/8/layout/vList4"/>
    <dgm:cxn modelId="{F26312C8-D7CB-4261-B94F-F894CF197D9E}" type="presOf" srcId="{576550DA-B4A2-4CA5-AE82-A2CE2DEAB395}" destId="{7D58DDF6-69CF-4FC0-B1C0-5CE90F514CC3}" srcOrd="0" destOrd="0" presId="urn:microsoft.com/office/officeart/2005/8/layout/vList4"/>
    <dgm:cxn modelId="{ECE02ACA-5441-4E49-9E4D-9EB1F5C45395}" type="presOf" srcId="{B67822EF-C886-4742-ABDE-4A839E8C8CB3}" destId="{A6D81576-A121-4067-8FD0-BE0DF5651EEC}" srcOrd="1" destOrd="0" presId="urn:microsoft.com/office/officeart/2005/8/layout/vList4"/>
    <dgm:cxn modelId="{086560D3-B702-4E58-9F4B-40E75B8F445A}" type="presOf" srcId="{2F294B6F-8DAA-4154-AF0E-2E4E32D84F93}" destId="{612F4B75-D7ED-4EEB-80CD-2A89AE5C6022}" srcOrd="1" destOrd="0" presId="urn:microsoft.com/office/officeart/2005/8/layout/vList4"/>
    <dgm:cxn modelId="{2F597ED6-87DF-477B-A640-677DDD17B962}" srcId="{576550DA-B4A2-4CA5-AE82-A2CE2DEAB395}" destId="{2F294B6F-8DAA-4154-AF0E-2E4E32D84F93}" srcOrd="2" destOrd="0" parTransId="{1DB5D444-F00F-487F-AB50-6135B62447F4}" sibTransId="{48A08DA1-AE03-431B-BCE8-3236B191CBC7}"/>
    <dgm:cxn modelId="{914EAFE9-B29E-47EF-B9DF-B2C9464ACAD0}" srcId="{576550DA-B4A2-4CA5-AE82-A2CE2DEAB395}" destId="{FAB29602-8F44-47A6-921B-C5CBBBBE9F03}" srcOrd="0" destOrd="0" parTransId="{77C8E996-5FD0-4512-9D4F-60276E307687}" sibTransId="{6902E2E4-B32A-4FF8-B68B-9E5E0BD12204}"/>
    <dgm:cxn modelId="{D53BE1D6-F269-4053-9A1F-4C418203162F}" type="presParOf" srcId="{7D58DDF6-69CF-4FC0-B1C0-5CE90F514CC3}" destId="{18F05F1F-8FC3-42A0-9658-0A37356AEE90}" srcOrd="0" destOrd="0" presId="urn:microsoft.com/office/officeart/2005/8/layout/vList4"/>
    <dgm:cxn modelId="{39FDE837-F4F5-4164-9160-821F1EEE9D80}" type="presParOf" srcId="{18F05F1F-8FC3-42A0-9658-0A37356AEE90}" destId="{7FE77EAC-4D26-472A-9F1A-309A64F94FDC}" srcOrd="0" destOrd="0" presId="urn:microsoft.com/office/officeart/2005/8/layout/vList4"/>
    <dgm:cxn modelId="{6424D017-0D65-41A4-833C-920742C98FEB}" type="presParOf" srcId="{18F05F1F-8FC3-42A0-9658-0A37356AEE90}" destId="{F20937AF-D84F-4E74-A4AD-185264EFCF9F}" srcOrd="1" destOrd="0" presId="urn:microsoft.com/office/officeart/2005/8/layout/vList4"/>
    <dgm:cxn modelId="{3F0F179E-DDED-4734-9249-8998EFE29B11}" type="presParOf" srcId="{18F05F1F-8FC3-42A0-9658-0A37356AEE90}" destId="{509D9517-50FF-446D-9213-D017228A9A54}" srcOrd="2" destOrd="0" presId="urn:microsoft.com/office/officeart/2005/8/layout/vList4"/>
    <dgm:cxn modelId="{0B9437BD-E976-4F04-ADEE-EB6B34881FAD}" type="presParOf" srcId="{7D58DDF6-69CF-4FC0-B1C0-5CE90F514CC3}" destId="{DAD66B39-9A12-4036-B659-2F79FE3BF2CF}" srcOrd="1" destOrd="0" presId="urn:microsoft.com/office/officeart/2005/8/layout/vList4"/>
    <dgm:cxn modelId="{99962BE0-2851-47B9-BF0D-3D11631B6869}" type="presParOf" srcId="{7D58DDF6-69CF-4FC0-B1C0-5CE90F514CC3}" destId="{1F413E5A-E1EC-4BB6-B301-6161BA1A723F}" srcOrd="2" destOrd="0" presId="urn:microsoft.com/office/officeart/2005/8/layout/vList4"/>
    <dgm:cxn modelId="{21F8D69B-280A-40DC-8522-6F6A4CD4F6BA}" type="presParOf" srcId="{1F413E5A-E1EC-4BB6-B301-6161BA1A723F}" destId="{3EEB36AC-11F7-479F-8823-7079838069D9}" srcOrd="0" destOrd="0" presId="urn:microsoft.com/office/officeart/2005/8/layout/vList4"/>
    <dgm:cxn modelId="{7DA62B21-575B-4916-B6CE-1D8464F094A3}" type="presParOf" srcId="{1F413E5A-E1EC-4BB6-B301-6161BA1A723F}" destId="{52A45CBB-D73A-4566-B3F5-2D0F6FF357E2}" srcOrd="1" destOrd="0" presId="urn:microsoft.com/office/officeart/2005/8/layout/vList4"/>
    <dgm:cxn modelId="{43CB3342-52C7-4025-A431-D665510E5EE9}" type="presParOf" srcId="{1F413E5A-E1EC-4BB6-B301-6161BA1A723F}" destId="{A6D81576-A121-4067-8FD0-BE0DF5651EEC}" srcOrd="2" destOrd="0" presId="urn:microsoft.com/office/officeart/2005/8/layout/vList4"/>
    <dgm:cxn modelId="{7B5C7A1C-FF61-4AA0-B6EF-160BC4276368}" type="presParOf" srcId="{7D58DDF6-69CF-4FC0-B1C0-5CE90F514CC3}" destId="{1A12AAB6-1D69-4689-BDFA-E92D422FCB2E}" srcOrd="3" destOrd="0" presId="urn:microsoft.com/office/officeart/2005/8/layout/vList4"/>
    <dgm:cxn modelId="{9D6F36C5-0585-4EDF-BE62-9BE9392F1DB0}" type="presParOf" srcId="{7D58DDF6-69CF-4FC0-B1C0-5CE90F514CC3}" destId="{87942AE5-D7EA-4C5D-BC71-AADBF80A83ED}" srcOrd="4" destOrd="0" presId="urn:microsoft.com/office/officeart/2005/8/layout/vList4"/>
    <dgm:cxn modelId="{C9F3DCD2-1403-4663-AABC-5D00A89ECE71}" type="presParOf" srcId="{87942AE5-D7EA-4C5D-BC71-AADBF80A83ED}" destId="{563FA4F7-480B-407C-9CC0-81ABC02D990D}" srcOrd="0" destOrd="0" presId="urn:microsoft.com/office/officeart/2005/8/layout/vList4"/>
    <dgm:cxn modelId="{419F34BD-3EAB-4030-A97C-450D3026FA01}" type="presParOf" srcId="{87942AE5-D7EA-4C5D-BC71-AADBF80A83ED}" destId="{4451D033-B31C-4731-873F-0CEACEFC57D4}" srcOrd="1" destOrd="0" presId="urn:microsoft.com/office/officeart/2005/8/layout/vList4"/>
    <dgm:cxn modelId="{F84B8FD6-3D48-47C5-8B60-82EC329FE5AD}" type="presParOf" srcId="{87942AE5-D7EA-4C5D-BC71-AADBF80A83ED}" destId="{612F4B75-D7ED-4EEB-80CD-2A89AE5C602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638AA4A-090E-42C8-A4C0-386AE9B640EF}" type="doc">
      <dgm:prSet loTypeId="urn:microsoft.com/office/officeart/2005/8/layout/vList2" loCatId="list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en-PK"/>
        </a:p>
      </dgm:t>
    </dgm:pt>
    <dgm:pt modelId="{2E1F0098-E246-4F01-A2A8-412C3A7976EB}">
      <dgm:prSet/>
      <dgm:spPr/>
      <dgm:t>
        <a:bodyPr/>
        <a:lstStyle/>
        <a:p>
          <a:r>
            <a:rPr lang="en-US" dirty="0"/>
            <a:t>for easy and stylish visual presentation.</a:t>
          </a:r>
          <a:endParaRPr lang="en-PK" dirty="0"/>
        </a:p>
      </dgm:t>
    </dgm:pt>
    <dgm:pt modelId="{DF2DBE87-808F-4E44-B3F6-B3F4AD6B3B3F}" type="parTrans" cxnId="{AC0E9766-8B78-4DA9-9B3C-23907B38AADD}">
      <dgm:prSet/>
      <dgm:spPr/>
      <dgm:t>
        <a:bodyPr/>
        <a:lstStyle/>
        <a:p>
          <a:endParaRPr lang="en-PK"/>
        </a:p>
      </dgm:t>
    </dgm:pt>
    <dgm:pt modelId="{E5DDC736-A874-499D-9FC0-503FBDABCAA7}" type="sibTrans" cxnId="{AC0E9766-8B78-4DA9-9B3C-23907B38AADD}">
      <dgm:prSet/>
      <dgm:spPr/>
      <dgm:t>
        <a:bodyPr/>
        <a:lstStyle/>
        <a:p>
          <a:endParaRPr lang="en-PK"/>
        </a:p>
      </dgm:t>
    </dgm:pt>
    <dgm:pt modelId="{5EAAF045-5EE0-49EF-BF6F-F8ED5DF5DB35}" type="pres">
      <dgm:prSet presAssocID="{4638AA4A-090E-42C8-A4C0-386AE9B640EF}" presName="linear" presStyleCnt="0">
        <dgm:presLayoutVars>
          <dgm:animLvl val="lvl"/>
          <dgm:resizeHandles val="exact"/>
        </dgm:presLayoutVars>
      </dgm:prSet>
      <dgm:spPr/>
    </dgm:pt>
    <dgm:pt modelId="{9AB60A92-4309-4CB4-A811-9424F4AAF6B7}" type="pres">
      <dgm:prSet presAssocID="{2E1F0098-E246-4F01-A2A8-412C3A7976EB}" presName="parentText" presStyleLbl="node1" presStyleIdx="0" presStyleCnt="1" custLinFactNeighborX="-79754" custLinFactNeighborY="-81877">
        <dgm:presLayoutVars>
          <dgm:chMax val="0"/>
          <dgm:bulletEnabled val="1"/>
        </dgm:presLayoutVars>
      </dgm:prSet>
      <dgm:spPr/>
    </dgm:pt>
  </dgm:ptLst>
  <dgm:cxnLst>
    <dgm:cxn modelId="{AC0E9766-8B78-4DA9-9B3C-23907B38AADD}" srcId="{4638AA4A-090E-42C8-A4C0-386AE9B640EF}" destId="{2E1F0098-E246-4F01-A2A8-412C3A7976EB}" srcOrd="0" destOrd="0" parTransId="{DF2DBE87-808F-4E44-B3F6-B3F4AD6B3B3F}" sibTransId="{E5DDC736-A874-499D-9FC0-503FBDABCAA7}"/>
    <dgm:cxn modelId="{975AFA8E-A1D1-4E0B-8070-DEF611322336}" type="presOf" srcId="{2E1F0098-E246-4F01-A2A8-412C3A7976EB}" destId="{9AB60A92-4309-4CB4-A811-9424F4AAF6B7}" srcOrd="0" destOrd="0" presId="urn:microsoft.com/office/officeart/2005/8/layout/vList2"/>
    <dgm:cxn modelId="{A2DAB6E8-F276-427F-AC0C-4C49B8F80844}" type="presOf" srcId="{4638AA4A-090E-42C8-A4C0-386AE9B640EF}" destId="{5EAAF045-5EE0-49EF-BF6F-F8ED5DF5DB35}" srcOrd="0" destOrd="0" presId="urn:microsoft.com/office/officeart/2005/8/layout/vList2"/>
    <dgm:cxn modelId="{475ED285-26A5-49BB-927E-B40B5B25BDAF}" type="presParOf" srcId="{5EAAF045-5EE0-49EF-BF6F-F8ED5DF5DB35}" destId="{9AB60A92-4309-4CB4-A811-9424F4AAF6B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6E04D7C-CABC-4E23-B8B8-76B627BC40A4}" type="doc">
      <dgm:prSet loTypeId="urn:microsoft.com/office/officeart/2005/8/layout/hList3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PK"/>
        </a:p>
      </dgm:t>
    </dgm:pt>
    <dgm:pt modelId="{45420C4E-BB37-406C-82AD-EC1AA263BEF6}">
      <dgm:prSet custT="1"/>
      <dgm:spPr/>
    </dgm:pt>
    <dgm:pt modelId="{395C70F9-AC9A-4484-B1D7-561BA4B9AED9}" type="parTrans" cxnId="{8639C40B-02E7-4DC1-9F8C-C336D64979E3}">
      <dgm:prSet/>
      <dgm:spPr/>
      <dgm:t>
        <a:bodyPr/>
        <a:lstStyle/>
        <a:p>
          <a:endParaRPr lang="en-PK"/>
        </a:p>
      </dgm:t>
    </dgm:pt>
    <dgm:pt modelId="{14234CBE-A50C-45FF-AE62-A54DA0E0EFA6}" type="sibTrans" cxnId="{8639C40B-02E7-4DC1-9F8C-C336D64979E3}">
      <dgm:prSet/>
      <dgm:spPr/>
      <dgm:t>
        <a:bodyPr/>
        <a:lstStyle/>
        <a:p>
          <a:endParaRPr lang="en-PK"/>
        </a:p>
      </dgm:t>
    </dgm:pt>
    <dgm:pt modelId="{3BAFA004-DFC8-4FE1-A7FE-616E12C60806}">
      <dgm:prSet/>
      <dgm:spPr/>
      <dgm:t>
        <a:bodyPr/>
        <a:lstStyle/>
        <a:p>
          <a:r>
            <a:rPr lang="en-US" dirty="0"/>
            <a:t>STRENGTH</a:t>
          </a:r>
          <a:endParaRPr lang="en-PK" dirty="0"/>
        </a:p>
      </dgm:t>
    </dgm:pt>
    <dgm:pt modelId="{2F7F16BD-50C4-4FE5-8EDD-567C46BC2D8B}" type="sibTrans" cxnId="{1AA1E5A7-829F-4193-8910-18D0229A318E}">
      <dgm:prSet/>
      <dgm:spPr/>
      <dgm:t>
        <a:bodyPr/>
        <a:lstStyle/>
        <a:p>
          <a:endParaRPr lang="en-PK"/>
        </a:p>
      </dgm:t>
    </dgm:pt>
    <dgm:pt modelId="{98A63A08-7C5F-4822-8A1E-0347FC0C6BC2}" type="parTrans" cxnId="{1AA1E5A7-829F-4193-8910-18D0229A318E}">
      <dgm:prSet/>
      <dgm:spPr/>
      <dgm:t>
        <a:bodyPr/>
        <a:lstStyle/>
        <a:p>
          <a:endParaRPr lang="en-PK"/>
        </a:p>
      </dgm:t>
    </dgm:pt>
    <dgm:pt modelId="{9AF58F5E-F4B8-4040-9482-A9DE7926C9ED}">
      <dgm:prSet custT="1"/>
      <dgm:spPr/>
      <dgm:t>
        <a:bodyPr anchor="ctr"/>
        <a:lstStyle/>
        <a:p>
          <a:pPr algn="ctr">
            <a:lnSpc>
              <a:spcPct val="100000"/>
            </a:lnSpc>
          </a:pPr>
          <a:r>
            <a:rPr lang="en-US" sz="1800" dirty="0"/>
            <a:t>NEVER STOP LEARNING</a:t>
          </a:r>
        </a:p>
        <a:p>
          <a:pPr algn="ctr">
            <a:lnSpc>
              <a:spcPct val="100000"/>
            </a:lnSpc>
          </a:pPr>
          <a:r>
            <a:rPr lang="en-US" sz="1800" dirty="0"/>
            <a:t>My biggest strength is that I never stop learning .</a:t>
          </a:r>
          <a:endParaRPr lang="en-PK" sz="1800" dirty="0"/>
        </a:p>
      </dgm:t>
    </dgm:pt>
    <dgm:pt modelId="{27FAA29F-110E-468E-8ABD-3F822034A07B}" type="sibTrans" cxnId="{813C5816-FAC6-4B87-B1BF-FB11752D49FB}">
      <dgm:prSet/>
      <dgm:spPr/>
      <dgm:t>
        <a:bodyPr/>
        <a:lstStyle/>
        <a:p>
          <a:endParaRPr lang="en-PK"/>
        </a:p>
      </dgm:t>
    </dgm:pt>
    <dgm:pt modelId="{762B527E-45B2-4D22-949C-60E6F2D0250C}" type="parTrans" cxnId="{813C5816-FAC6-4B87-B1BF-FB11752D49FB}">
      <dgm:prSet/>
      <dgm:spPr/>
      <dgm:t>
        <a:bodyPr/>
        <a:lstStyle/>
        <a:p>
          <a:endParaRPr lang="en-PK"/>
        </a:p>
      </dgm:t>
    </dgm:pt>
    <dgm:pt modelId="{A770907A-CA99-482A-A526-DEDEB3993127}">
      <dgm:prSet/>
      <dgm:spPr/>
    </dgm:pt>
    <dgm:pt modelId="{E48A7C0C-6BCA-405E-B8D4-0FBC9AF3F4E7}" type="sibTrans" cxnId="{F8A6F7FF-6F4A-4A3C-9519-AE78F165C8D2}">
      <dgm:prSet/>
      <dgm:spPr/>
      <dgm:t>
        <a:bodyPr/>
        <a:lstStyle/>
        <a:p>
          <a:endParaRPr lang="en-PK"/>
        </a:p>
      </dgm:t>
    </dgm:pt>
    <dgm:pt modelId="{40C5A3CF-04B6-4FE4-ADF8-82559A7E0DC7}" type="parTrans" cxnId="{F8A6F7FF-6F4A-4A3C-9519-AE78F165C8D2}">
      <dgm:prSet/>
      <dgm:spPr/>
      <dgm:t>
        <a:bodyPr/>
        <a:lstStyle/>
        <a:p>
          <a:endParaRPr lang="en-PK"/>
        </a:p>
      </dgm:t>
    </dgm:pt>
    <dgm:pt modelId="{1C0B8910-F263-4B00-8EE4-7FDBA8819570}">
      <dgm:prSet custT="1"/>
      <dgm:spPr/>
      <dgm:t>
        <a:bodyPr anchor="ctr"/>
        <a:lstStyle/>
        <a:p>
          <a:pPr algn="ctr">
            <a:lnSpc>
              <a:spcPct val="100000"/>
            </a:lnSpc>
          </a:pPr>
          <a:r>
            <a:rPr lang="en-US" sz="1800" dirty="0"/>
            <a:t>HARD WORKING  &amp; DEDICATED</a:t>
          </a:r>
        </a:p>
        <a:p>
          <a:pPr algn="ctr">
            <a:lnSpc>
              <a:spcPct val="100000"/>
            </a:lnSpc>
          </a:pPr>
          <a:r>
            <a:rPr lang="en-US" sz="1800" dirty="0"/>
            <a:t>Always complete tasks with full effort.</a:t>
          </a:r>
          <a:endParaRPr lang="en-PK" sz="1800" dirty="0"/>
        </a:p>
      </dgm:t>
    </dgm:pt>
    <dgm:pt modelId="{60DF33F1-0EF1-4B0C-BE9D-9A329D6E9CA1}" type="parTrans" cxnId="{B9E41F6A-47CC-42AA-82D6-90C669AE591E}">
      <dgm:prSet/>
      <dgm:spPr/>
      <dgm:t>
        <a:bodyPr/>
        <a:lstStyle/>
        <a:p>
          <a:endParaRPr lang="en-PK"/>
        </a:p>
      </dgm:t>
    </dgm:pt>
    <dgm:pt modelId="{5BA55CEF-8725-4249-9399-EFAFEB4EDB0F}" type="sibTrans" cxnId="{B9E41F6A-47CC-42AA-82D6-90C669AE591E}">
      <dgm:prSet/>
      <dgm:spPr/>
      <dgm:t>
        <a:bodyPr/>
        <a:lstStyle/>
        <a:p>
          <a:endParaRPr lang="en-PK"/>
        </a:p>
      </dgm:t>
    </dgm:pt>
    <dgm:pt modelId="{80905CD9-6CEB-4DBC-8664-B357CEA6422B}">
      <dgm:prSet custT="1"/>
      <dgm:spPr/>
      <dgm:t>
        <a:bodyPr anchor="ctr"/>
        <a:lstStyle/>
        <a:p>
          <a:pPr algn="ctr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000" dirty="0"/>
            <a:t>CONNECTED WITH ISLAM</a:t>
          </a:r>
        </a:p>
        <a:p>
          <a:pPr algn="ctr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 dirty="0"/>
            <a:t>Follow Islamic values and teach them to children.</a:t>
          </a:r>
          <a:endParaRPr lang="en-PK" sz="1800" dirty="0"/>
        </a:p>
      </dgm:t>
    </dgm:pt>
    <dgm:pt modelId="{C7DEC1DE-EB0A-44E3-B4E7-8C6A1278586A}" type="parTrans" cxnId="{93A96CF1-6C98-48C5-84B2-6415321F7CAD}">
      <dgm:prSet/>
      <dgm:spPr/>
      <dgm:t>
        <a:bodyPr/>
        <a:lstStyle/>
        <a:p>
          <a:endParaRPr lang="en-PK"/>
        </a:p>
      </dgm:t>
    </dgm:pt>
    <dgm:pt modelId="{26B63E3F-EC19-436A-BFC2-2A7E9EAB570E}" type="sibTrans" cxnId="{93A96CF1-6C98-48C5-84B2-6415321F7CAD}">
      <dgm:prSet/>
      <dgm:spPr/>
      <dgm:t>
        <a:bodyPr/>
        <a:lstStyle/>
        <a:p>
          <a:endParaRPr lang="en-PK"/>
        </a:p>
      </dgm:t>
    </dgm:pt>
    <dgm:pt modelId="{B48C60E0-5E5C-4393-A13F-2A320BFEEBBC}">
      <dgm:prSet/>
      <dgm:spPr/>
    </dgm:pt>
    <dgm:pt modelId="{AACA8BD4-3C61-408E-9032-76B0B986B3FB}" type="parTrans" cxnId="{F3EA6D7C-BDD3-4BD3-AA1C-84F06A6CC0A1}">
      <dgm:prSet/>
      <dgm:spPr/>
      <dgm:t>
        <a:bodyPr/>
        <a:lstStyle/>
        <a:p>
          <a:endParaRPr lang="en-PK"/>
        </a:p>
      </dgm:t>
    </dgm:pt>
    <dgm:pt modelId="{3BA259A8-5F11-4778-B6AA-D031D45388D1}" type="sibTrans" cxnId="{F3EA6D7C-BDD3-4BD3-AA1C-84F06A6CC0A1}">
      <dgm:prSet/>
      <dgm:spPr/>
      <dgm:t>
        <a:bodyPr/>
        <a:lstStyle/>
        <a:p>
          <a:endParaRPr lang="en-PK"/>
        </a:p>
      </dgm:t>
    </dgm:pt>
    <dgm:pt modelId="{23F05138-42A7-4E53-96D2-17A97E48583B}" type="pres">
      <dgm:prSet presAssocID="{76E04D7C-CABC-4E23-B8B8-76B627BC40A4}" presName="composite" presStyleCnt="0">
        <dgm:presLayoutVars>
          <dgm:chMax val="1"/>
          <dgm:dir/>
          <dgm:resizeHandles val="exact"/>
        </dgm:presLayoutVars>
      </dgm:prSet>
      <dgm:spPr/>
    </dgm:pt>
    <dgm:pt modelId="{A0EECE85-73DF-44FB-B91A-3FFC6A67F44B}" type="pres">
      <dgm:prSet presAssocID="{3BAFA004-DFC8-4FE1-A7FE-616E12C60806}" presName="roof" presStyleLbl="dkBgShp" presStyleIdx="0" presStyleCnt="2"/>
      <dgm:spPr/>
    </dgm:pt>
    <dgm:pt modelId="{9644EF87-E8D8-47E9-BDB4-0CCA68DF34AE}" type="pres">
      <dgm:prSet presAssocID="{3BAFA004-DFC8-4FE1-A7FE-616E12C60806}" presName="pillars" presStyleCnt="0"/>
      <dgm:spPr/>
    </dgm:pt>
    <dgm:pt modelId="{351B298D-2E29-492E-A6F6-FFB4DBB20D2B}" type="pres">
      <dgm:prSet presAssocID="{3BAFA004-DFC8-4FE1-A7FE-616E12C60806}" presName="pillar1" presStyleLbl="node1" presStyleIdx="0" presStyleCnt="3">
        <dgm:presLayoutVars>
          <dgm:bulletEnabled val="1"/>
        </dgm:presLayoutVars>
      </dgm:prSet>
      <dgm:spPr/>
    </dgm:pt>
    <dgm:pt modelId="{BDC76005-81D1-40CD-976C-37CEB4BA9BAB}" type="pres">
      <dgm:prSet presAssocID="{1C0B8910-F263-4B00-8EE4-7FDBA8819570}" presName="pillarX" presStyleLbl="node1" presStyleIdx="1" presStyleCnt="3">
        <dgm:presLayoutVars>
          <dgm:bulletEnabled val="1"/>
        </dgm:presLayoutVars>
      </dgm:prSet>
      <dgm:spPr/>
    </dgm:pt>
    <dgm:pt modelId="{57E6B944-5BAE-4B70-B96D-302617084C48}" type="pres">
      <dgm:prSet presAssocID="{80905CD9-6CEB-4DBC-8664-B357CEA6422B}" presName="pillarX" presStyleLbl="node1" presStyleIdx="2" presStyleCnt="3">
        <dgm:presLayoutVars>
          <dgm:bulletEnabled val="1"/>
        </dgm:presLayoutVars>
      </dgm:prSet>
      <dgm:spPr/>
    </dgm:pt>
    <dgm:pt modelId="{1CDE5D46-9E87-43EB-9DCE-009F259DBBE1}" type="pres">
      <dgm:prSet presAssocID="{3BAFA004-DFC8-4FE1-A7FE-616E12C60806}" presName="base" presStyleLbl="dkBgShp" presStyleIdx="1" presStyleCnt="2"/>
      <dgm:spPr/>
    </dgm:pt>
  </dgm:ptLst>
  <dgm:cxnLst>
    <dgm:cxn modelId="{8639C40B-02E7-4DC1-9F8C-C336D64979E3}" srcId="{A770907A-CA99-482A-A526-DEDEB3993127}" destId="{45420C4E-BB37-406C-82AD-EC1AA263BEF6}" srcOrd="0" destOrd="0" parTransId="{395C70F9-AC9A-4484-B1D7-561BA4B9AED9}" sibTransId="{14234CBE-A50C-45FF-AE62-A54DA0E0EFA6}"/>
    <dgm:cxn modelId="{813C5816-FAC6-4B87-B1BF-FB11752D49FB}" srcId="{3BAFA004-DFC8-4FE1-A7FE-616E12C60806}" destId="{9AF58F5E-F4B8-4040-9482-A9DE7926C9ED}" srcOrd="0" destOrd="0" parTransId="{762B527E-45B2-4D22-949C-60E6F2D0250C}" sibTransId="{27FAA29F-110E-468E-8ABD-3F822034A07B}"/>
    <dgm:cxn modelId="{B9E41F6A-47CC-42AA-82D6-90C669AE591E}" srcId="{3BAFA004-DFC8-4FE1-A7FE-616E12C60806}" destId="{1C0B8910-F263-4B00-8EE4-7FDBA8819570}" srcOrd="1" destOrd="0" parTransId="{60DF33F1-0EF1-4B0C-BE9D-9A329D6E9CA1}" sibTransId="{5BA55CEF-8725-4249-9399-EFAFEB4EDB0F}"/>
    <dgm:cxn modelId="{F3EA6D7C-BDD3-4BD3-AA1C-84F06A6CC0A1}" srcId="{76E04D7C-CABC-4E23-B8B8-76B627BC40A4}" destId="{B48C60E0-5E5C-4393-A13F-2A320BFEEBBC}" srcOrd="1" destOrd="0" parTransId="{AACA8BD4-3C61-408E-9032-76B0B986B3FB}" sibTransId="{3BA259A8-5F11-4778-B6AA-D031D45388D1}"/>
    <dgm:cxn modelId="{0F0A269A-303A-4D20-8A1F-C2B3EC08D6E4}" type="presOf" srcId="{1C0B8910-F263-4B00-8EE4-7FDBA8819570}" destId="{BDC76005-81D1-40CD-976C-37CEB4BA9BAB}" srcOrd="0" destOrd="0" presId="urn:microsoft.com/office/officeart/2005/8/layout/hList3"/>
    <dgm:cxn modelId="{1AA1E5A7-829F-4193-8910-18D0229A318E}" srcId="{76E04D7C-CABC-4E23-B8B8-76B627BC40A4}" destId="{3BAFA004-DFC8-4FE1-A7FE-616E12C60806}" srcOrd="0" destOrd="0" parTransId="{98A63A08-7C5F-4822-8A1E-0347FC0C6BC2}" sibTransId="{2F7F16BD-50C4-4FE5-8EDD-567C46BC2D8B}"/>
    <dgm:cxn modelId="{F6BF98B3-ED48-4B7C-AC9D-C9A0BFEBC6F4}" type="presOf" srcId="{80905CD9-6CEB-4DBC-8664-B357CEA6422B}" destId="{57E6B944-5BAE-4B70-B96D-302617084C48}" srcOrd="0" destOrd="0" presId="urn:microsoft.com/office/officeart/2005/8/layout/hList3"/>
    <dgm:cxn modelId="{75E0D3BD-1A7B-41EE-861E-E5A4A4EEF4BD}" type="presOf" srcId="{76E04D7C-CABC-4E23-B8B8-76B627BC40A4}" destId="{23F05138-42A7-4E53-96D2-17A97E48583B}" srcOrd="0" destOrd="0" presId="urn:microsoft.com/office/officeart/2005/8/layout/hList3"/>
    <dgm:cxn modelId="{E88D71D1-9C67-4CBD-96FD-800CA29AA1B1}" type="presOf" srcId="{3BAFA004-DFC8-4FE1-A7FE-616E12C60806}" destId="{A0EECE85-73DF-44FB-B91A-3FFC6A67F44B}" srcOrd="0" destOrd="0" presId="urn:microsoft.com/office/officeart/2005/8/layout/hList3"/>
    <dgm:cxn modelId="{B7BB78ED-DECD-484A-AD01-83FE5C4B3D19}" type="presOf" srcId="{9AF58F5E-F4B8-4040-9482-A9DE7926C9ED}" destId="{351B298D-2E29-492E-A6F6-FFB4DBB20D2B}" srcOrd="0" destOrd="0" presId="urn:microsoft.com/office/officeart/2005/8/layout/hList3"/>
    <dgm:cxn modelId="{93A96CF1-6C98-48C5-84B2-6415321F7CAD}" srcId="{3BAFA004-DFC8-4FE1-A7FE-616E12C60806}" destId="{80905CD9-6CEB-4DBC-8664-B357CEA6422B}" srcOrd="2" destOrd="0" parTransId="{C7DEC1DE-EB0A-44E3-B4E7-8C6A1278586A}" sibTransId="{26B63E3F-EC19-436A-BFC2-2A7E9EAB570E}"/>
    <dgm:cxn modelId="{F8A6F7FF-6F4A-4A3C-9519-AE78F165C8D2}" srcId="{76E04D7C-CABC-4E23-B8B8-76B627BC40A4}" destId="{A770907A-CA99-482A-A526-DEDEB3993127}" srcOrd="2" destOrd="0" parTransId="{40C5A3CF-04B6-4FE4-ADF8-82559A7E0DC7}" sibTransId="{E48A7C0C-6BCA-405E-B8D4-0FBC9AF3F4E7}"/>
    <dgm:cxn modelId="{D2FA8E02-D92A-49C7-9C7C-591A50596603}" type="presParOf" srcId="{23F05138-42A7-4E53-96D2-17A97E48583B}" destId="{A0EECE85-73DF-44FB-B91A-3FFC6A67F44B}" srcOrd="0" destOrd="0" presId="urn:microsoft.com/office/officeart/2005/8/layout/hList3"/>
    <dgm:cxn modelId="{2520587B-4D63-4ECD-ABD2-57D07233EBBB}" type="presParOf" srcId="{23F05138-42A7-4E53-96D2-17A97E48583B}" destId="{9644EF87-E8D8-47E9-BDB4-0CCA68DF34AE}" srcOrd="1" destOrd="0" presId="urn:microsoft.com/office/officeart/2005/8/layout/hList3"/>
    <dgm:cxn modelId="{DDBC123C-E86A-4F20-92B0-ED7D7C1D32FC}" type="presParOf" srcId="{9644EF87-E8D8-47E9-BDB4-0CCA68DF34AE}" destId="{351B298D-2E29-492E-A6F6-FFB4DBB20D2B}" srcOrd="0" destOrd="0" presId="urn:microsoft.com/office/officeart/2005/8/layout/hList3"/>
    <dgm:cxn modelId="{2FC762E9-79C8-4CCC-994E-01DF112B89F3}" type="presParOf" srcId="{9644EF87-E8D8-47E9-BDB4-0CCA68DF34AE}" destId="{BDC76005-81D1-40CD-976C-37CEB4BA9BAB}" srcOrd="1" destOrd="0" presId="urn:microsoft.com/office/officeart/2005/8/layout/hList3"/>
    <dgm:cxn modelId="{0869D47F-8510-435B-B879-2FBA372E2B46}" type="presParOf" srcId="{9644EF87-E8D8-47E9-BDB4-0CCA68DF34AE}" destId="{57E6B944-5BAE-4B70-B96D-302617084C48}" srcOrd="2" destOrd="0" presId="urn:microsoft.com/office/officeart/2005/8/layout/hList3"/>
    <dgm:cxn modelId="{E8C0F9D9-2679-4569-ACEA-DE780C1F2116}" type="presParOf" srcId="{23F05138-42A7-4E53-96D2-17A97E48583B}" destId="{1CDE5D46-9E87-43EB-9DCE-009F259DBBE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1D64B90-A2E4-4C8F-B042-B13512855E4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PK"/>
        </a:p>
      </dgm:t>
    </dgm:pt>
    <dgm:pt modelId="{4B472A34-BB62-4BB6-A11F-3F47424E42E8}">
      <dgm:prSet/>
      <dgm:spPr/>
      <dgm:t>
        <a:bodyPr/>
        <a:lstStyle/>
        <a:p>
          <a:r>
            <a:rPr lang="en-US" dirty="0"/>
            <a:t>FUTURE GOALS</a:t>
          </a:r>
          <a:endParaRPr lang="en-PK" dirty="0"/>
        </a:p>
      </dgm:t>
    </dgm:pt>
    <dgm:pt modelId="{128935BD-4CA1-422F-9667-5B5E31DC0D93}" type="parTrans" cxnId="{52E134EF-8478-4F21-8DE4-51C72C05ECB5}">
      <dgm:prSet/>
      <dgm:spPr/>
      <dgm:t>
        <a:bodyPr/>
        <a:lstStyle/>
        <a:p>
          <a:endParaRPr lang="en-PK"/>
        </a:p>
      </dgm:t>
    </dgm:pt>
    <dgm:pt modelId="{445BFC96-061F-49DF-B034-EF14753DBC5D}" type="sibTrans" cxnId="{52E134EF-8478-4F21-8DE4-51C72C05ECB5}">
      <dgm:prSet/>
      <dgm:spPr/>
      <dgm:t>
        <a:bodyPr/>
        <a:lstStyle/>
        <a:p>
          <a:endParaRPr lang="en-PK"/>
        </a:p>
      </dgm:t>
    </dgm:pt>
    <dgm:pt modelId="{5781DE29-DBBD-4410-9C2C-92AD5139B4AE}" type="pres">
      <dgm:prSet presAssocID="{D1D64B90-A2E4-4C8F-B042-B13512855E44}" presName="linear" presStyleCnt="0">
        <dgm:presLayoutVars>
          <dgm:animLvl val="lvl"/>
          <dgm:resizeHandles val="exact"/>
        </dgm:presLayoutVars>
      </dgm:prSet>
      <dgm:spPr/>
    </dgm:pt>
    <dgm:pt modelId="{58417715-7B06-44E2-9B61-55D394A79F60}" type="pres">
      <dgm:prSet presAssocID="{4B472A34-BB62-4BB6-A11F-3F47424E42E8}" presName="parentText" presStyleLbl="node1" presStyleIdx="0" presStyleCnt="1" custScaleX="48937" custScaleY="101600" custLinFactNeighborX="-2442">
        <dgm:presLayoutVars>
          <dgm:chMax val="0"/>
          <dgm:bulletEnabled val="1"/>
        </dgm:presLayoutVars>
      </dgm:prSet>
      <dgm:spPr/>
    </dgm:pt>
  </dgm:ptLst>
  <dgm:cxnLst>
    <dgm:cxn modelId="{47376C46-BB05-4D11-94B5-DA998004A70B}" type="presOf" srcId="{D1D64B90-A2E4-4C8F-B042-B13512855E44}" destId="{5781DE29-DBBD-4410-9C2C-92AD5139B4AE}" srcOrd="0" destOrd="0" presId="urn:microsoft.com/office/officeart/2005/8/layout/vList2"/>
    <dgm:cxn modelId="{5F0F3C67-EA8B-4946-BC60-A130DFCA0673}" type="presOf" srcId="{4B472A34-BB62-4BB6-A11F-3F47424E42E8}" destId="{58417715-7B06-44E2-9B61-55D394A79F60}" srcOrd="0" destOrd="0" presId="urn:microsoft.com/office/officeart/2005/8/layout/vList2"/>
    <dgm:cxn modelId="{52E134EF-8478-4F21-8DE4-51C72C05ECB5}" srcId="{D1D64B90-A2E4-4C8F-B042-B13512855E44}" destId="{4B472A34-BB62-4BB6-A11F-3F47424E42E8}" srcOrd="0" destOrd="0" parTransId="{128935BD-4CA1-422F-9667-5B5E31DC0D93}" sibTransId="{445BFC96-061F-49DF-B034-EF14753DBC5D}"/>
    <dgm:cxn modelId="{2D7F29F4-5BF8-4576-B8D2-52EB90DDFF5A}" type="presParOf" srcId="{5781DE29-DBBD-4410-9C2C-92AD5139B4AE}" destId="{58417715-7B06-44E2-9B61-55D394A79F6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A3B36C3-219C-4599-B0FF-0AD5E62815E1}" type="doc">
      <dgm:prSet loTypeId="urn:microsoft.com/office/officeart/2005/8/layout/venn3" loCatId="relationship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PK"/>
        </a:p>
      </dgm:t>
    </dgm:pt>
    <dgm:pt modelId="{D10E60C5-55B5-4CA8-8DE5-6281AFE36987}">
      <dgm:prSet custT="1"/>
      <dgm:spPr/>
      <dgm:t>
        <a:bodyPr/>
        <a:lstStyle/>
        <a:p>
          <a:r>
            <a:rPr lang="en-PK" sz="1800" dirty="0"/>
            <a:t>Complete my education successfully</a:t>
          </a:r>
          <a:r>
            <a:rPr lang="en-US" sz="1800" dirty="0"/>
            <a:t>.</a:t>
          </a:r>
          <a:endParaRPr lang="en-PK" sz="1800" dirty="0"/>
        </a:p>
      </dgm:t>
    </dgm:pt>
    <dgm:pt modelId="{4C285207-A631-4A8C-A0EB-31F85E6A1BEB}" type="parTrans" cxnId="{2F8E32D3-299E-440F-ADB5-85178449EA5D}">
      <dgm:prSet/>
      <dgm:spPr/>
      <dgm:t>
        <a:bodyPr/>
        <a:lstStyle/>
        <a:p>
          <a:endParaRPr lang="en-PK"/>
        </a:p>
      </dgm:t>
    </dgm:pt>
    <dgm:pt modelId="{E70989B0-9271-461E-926C-10C6298A7C09}" type="sibTrans" cxnId="{2F8E32D3-299E-440F-ADB5-85178449EA5D}">
      <dgm:prSet/>
      <dgm:spPr/>
      <dgm:t>
        <a:bodyPr/>
        <a:lstStyle/>
        <a:p>
          <a:endParaRPr lang="en-PK"/>
        </a:p>
      </dgm:t>
    </dgm:pt>
    <dgm:pt modelId="{B79738FD-F759-4066-BF8B-0DC431BE4C2E}">
      <dgm:prSet custT="1"/>
      <dgm:spPr/>
      <dgm:t>
        <a:bodyPr/>
        <a:lstStyle/>
        <a:p>
          <a:r>
            <a:rPr lang="en-PK" sz="1800" dirty="0"/>
            <a:t>Establish a quality </a:t>
          </a:r>
          <a:r>
            <a:rPr lang="en-US" sz="1800" dirty="0" err="1"/>
            <a:t>school,because</a:t>
          </a:r>
          <a:r>
            <a:rPr lang="en-PK" sz="1800" dirty="0"/>
            <a:t>  school is like a “mini society”</a:t>
          </a:r>
        </a:p>
      </dgm:t>
    </dgm:pt>
    <dgm:pt modelId="{77E20B48-9D34-4809-A604-3EC3AD3F0918}" type="parTrans" cxnId="{AAD864E4-DE75-4D3E-894F-398BA69AA60C}">
      <dgm:prSet/>
      <dgm:spPr/>
      <dgm:t>
        <a:bodyPr/>
        <a:lstStyle/>
        <a:p>
          <a:endParaRPr lang="en-PK"/>
        </a:p>
      </dgm:t>
    </dgm:pt>
    <dgm:pt modelId="{AA26D5AE-D284-4ECE-8679-E0BB780A20B8}" type="sibTrans" cxnId="{AAD864E4-DE75-4D3E-894F-398BA69AA60C}">
      <dgm:prSet/>
      <dgm:spPr/>
      <dgm:t>
        <a:bodyPr/>
        <a:lstStyle/>
        <a:p>
          <a:endParaRPr lang="en-PK"/>
        </a:p>
      </dgm:t>
    </dgm:pt>
    <dgm:pt modelId="{7E1F3F3F-6A4F-4956-BDE7-205918A10F20}">
      <dgm:prSet custT="1"/>
      <dgm:spPr/>
      <dgm:t>
        <a:bodyPr/>
        <a:lstStyle/>
        <a:p>
          <a:r>
            <a:rPr lang="en-PK" sz="1800" dirty="0"/>
            <a:t>Provide good education to my children and help them become better human beings</a:t>
          </a:r>
        </a:p>
      </dgm:t>
    </dgm:pt>
    <dgm:pt modelId="{F8B34EA3-820C-4B8A-907E-28106E6402C9}" type="parTrans" cxnId="{FFE96614-877C-4887-B856-2DDE6AE0CFE9}">
      <dgm:prSet/>
      <dgm:spPr/>
      <dgm:t>
        <a:bodyPr/>
        <a:lstStyle/>
        <a:p>
          <a:endParaRPr lang="en-PK"/>
        </a:p>
      </dgm:t>
    </dgm:pt>
    <dgm:pt modelId="{EE32E7A7-0BE3-468F-8F31-8E2936218E5F}" type="sibTrans" cxnId="{FFE96614-877C-4887-B856-2DDE6AE0CFE9}">
      <dgm:prSet/>
      <dgm:spPr/>
      <dgm:t>
        <a:bodyPr/>
        <a:lstStyle/>
        <a:p>
          <a:endParaRPr lang="en-PK"/>
        </a:p>
      </dgm:t>
    </dgm:pt>
    <dgm:pt modelId="{BF75A2DF-062C-4A0E-BC78-C7217F86AFFE}">
      <dgm:prSet custT="1"/>
      <dgm:spPr/>
      <dgm:t>
        <a:bodyPr/>
        <a:lstStyle/>
        <a:p>
          <a:r>
            <a:rPr lang="en-PK" sz="1800" dirty="0"/>
            <a:t>Work with Jamaat-e-Islami for the betterment of society</a:t>
          </a:r>
        </a:p>
      </dgm:t>
    </dgm:pt>
    <dgm:pt modelId="{00D06C9F-495D-483E-B3E9-F9996DB9A4FC}" type="parTrans" cxnId="{7ABB6F29-9C34-4377-9C68-F391735B7883}">
      <dgm:prSet/>
      <dgm:spPr/>
      <dgm:t>
        <a:bodyPr/>
        <a:lstStyle/>
        <a:p>
          <a:endParaRPr lang="en-PK"/>
        </a:p>
      </dgm:t>
    </dgm:pt>
    <dgm:pt modelId="{176E7745-1DB8-4684-9236-A131B262D07B}" type="sibTrans" cxnId="{7ABB6F29-9C34-4377-9C68-F391735B7883}">
      <dgm:prSet/>
      <dgm:spPr/>
      <dgm:t>
        <a:bodyPr/>
        <a:lstStyle/>
        <a:p>
          <a:endParaRPr lang="en-PK"/>
        </a:p>
      </dgm:t>
    </dgm:pt>
    <dgm:pt modelId="{20CFE0C2-916D-4829-AB0B-8AB6C05D20CC}" type="pres">
      <dgm:prSet presAssocID="{6A3B36C3-219C-4599-B0FF-0AD5E62815E1}" presName="Name0" presStyleCnt="0">
        <dgm:presLayoutVars>
          <dgm:dir/>
          <dgm:resizeHandles val="exact"/>
        </dgm:presLayoutVars>
      </dgm:prSet>
      <dgm:spPr/>
    </dgm:pt>
    <dgm:pt modelId="{D6E14E03-DE22-45DD-BFDD-EB1ACC30C8A0}" type="pres">
      <dgm:prSet presAssocID="{D10E60C5-55B5-4CA8-8DE5-6281AFE36987}" presName="Name5" presStyleLbl="vennNode1" presStyleIdx="0" presStyleCnt="4" custScaleX="28587" custScaleY="26163" custLinFactX="-842" custLinFactNeighborX="-100000" custLinFactNeighborY="3423">
        <dgm:presLayoutVars>
          <dgm:bulletEnabled val="1"/>
        </dgm:presLayoutVars>
      </dgm:prSet>
      <dgm:spPr/>
    </dgm:pt>
    <dgm:pt modelId="{F2910CB5-B94B-4FAC-9CBF-A461B680D42C}" type="pres">
      <dgm:prSet presAssocID="{E70989B0-9271-461E-926C-10C6298A7C09}" presName="space" presStyleCnt="0"/>
      <dgm:spPr/>
    </dgm:pt>
    <dgm:pt modelId="{2D2B8C16-94ED-49E7-BB0E-E83B76DD708F}" type="pres">
      <dgm:prSet presAssocID="{B79738FD-F759-4066-BF8B-0DC431BE4C2E}" presName="Name5" presStyleLbl="vennNode1" presStyleIdx="1" presStyleCnt="4" custScaleX="31049" custScaleY="24925" custLinFactNeighborX="-13687" custLinFactNeighborY="2002">
        <dgm:presLayoutVars>
          <dgm:bulletEnabled val="1"/>
        </dgm:presLayoutVars>
      </dgm:prSet>
      <dgm:spPr/>
    </dgm:pt>
    <dgm:pt modelId="{BC6B35BB-20C6-4F5C-BA38-1ABD84F4A4F5}" type="pres">
      <dgm:prSet presAssocID="{AA26D5AE-D284-4ECE-8679-E0BB780A20B8}" presName="space" presStyleCnt="0"/>
      <dgm:spPr/>
    </dgm:pt>
    <dgm:pt modelId="{EF87F012-F28F-4C0A-932B-381AA5FA6EE7}" type="pres">
      <dgm:prSet presAssocID="{7E1F3F3F-6A4F-4956-BDE7-205918A10F20}" presName="Name5" presStyleLbl="vennNode1" presStyleIdx="2" presStyleCnt="4" custScaleX="37172" custScaleY="20496" custLinFactX="12111" custLinFactNeighborX="100000" custLinFactNeighborY="664">
        <dgm:presLayoutVars>
          <dgm:bulletEnabled val="1"/>
        </dgm:presLayoutVars>
      </dgm:prSet>
      <dgm:spPr/>
    </dgm:pt>
    <dgm:pt modelId="{B75FB16F-7462-4EAB-B425-32B451D347C6}" type="pres">
      <dgm:prSet presAssocID="{EE32E7A7-0BE3-468F-8F31-8E2936218E5F}" presName="space" presStyleCnt="0"/>
      <dgm:spPr/>
    </dgm:pt>
    <dgm:pt modelId="{D578CC13-7348-48E1-98C2-F374F6F7BA7C}" type="pres">
      <dgm:prSet presAssocID="{BF75A2DF-062C-4A0E-BC78-C7217F86AFFE}" presName="Name5" presStyleLbl="vennNode1" presStyleIdx="3" presStyleCnt="4" custScaleX="35227" custScaleY="26323" custLinFactNeighborX="-44031" custLinFactNeighborY="4918">
        <dgm:presLayoutVars>
          <dgm:bulletEnabled val="1"/>
        </dgm:presLayoutVars>
      </dgm:prSet>
      <dgm:spPr/>
    </dgm:pt>
  </dgm:ptLst>
  <dgm:cxnLst>
    <dgm:cxn modelId="{697A910E-C19D-4F9E-8068-469996909CB8}" type="presOf" srcId="{B79738FD-F759-4066-BF8B-0DC431BE4C2E}" destId="{2D2B8C16-94ED-49E7-BB0E-E83B76DD708F}" srcOrd="0" destOrd="0" presId="urn:microsoft.com/office/officeart/2005/8/layout/venn3"/>
    <dgm:cxn modelId="{FFE96614-877C-4887-B856-2DDE6AE0CFE9}" srcId="{6A3B36C3-219C-4599-B0FF-0AD5E62815E1}" destId="{7E1F3F3F-6A4F-4956-BDE7-205918A10F20}" srcOrd="2" destOrd="0" parTransId="{F8B34EA3-820C-4B8A-907E-28106E6402C9}" sibTransId="{EE32E7A7-0BE3-468F-8F31-8E2936218E5F}"/>
    <dgm:cxn modelId="{7ABB6F29-9C34-4377-9C68-F391735B7883}" srcId="{6A3B36C3-219C-4599-B0FF-0AD5E62815E1}" destId="{BF75A2DF-062C-4A0E-BC78-C7217F86AFFE}" srcOrd="3" destOrd="0" parTransId="{00D06C9F-495D-483E-B3E9-F9996DB9A4FC}" sibTransId="{176E7745-1DB8-4684-9236-A131B262D07B}"/>
    <dgm:cxn modelId="{DB687231-83BD-4C0E-A786-A725F6E17771}" type="presOf" srcId="{D10E60C5-55B5-4CA8-8DE5-6281AFE36987}" destId="{D6E14E03-DE22-45DD-BFDD-EB1ACC30C8A0}" srcOrd="0" destOrd="0" presId="urn:microsoft.com/office/officeart/2005/8/layout/venn3"/>
    <dgm:cxn modelId="{A77B1E48-3752-493E-8D24-1528EDFB40E9}" type="presOf" srcId="{7E1F3F3F-6A4F-4956-BDE7-205918A10F20}" destId="{EF87F012-F28F-4C0A-932B-381AA5FA6EE7}" srcOrd="0" destOrd="0" presId="urn:microsoft.com/office/officeart/2005/8/layout/venn3"/>
    <dgm:cxn modelId="{D6DEBE70-7986-4C00-B5D2-15F52471261C}" type="presOf" srcId="{6A3B36C3-219C-4599-B0FF-0AD5E62815E1}" destId="{20CFE0C2-916D-4829-AB0B-8AB6C05D20CC}" srcOrd="0" destOrd="0" presId="urn:microsoft.com/office/officeart/2005/8/layout/venn3"/>
    <dgm:cxn modelId="{4849E0AF-8B34-440F-B988-3FABB80F2F8A}" type="presOf" srcId="{BF75A2DF-062C-4A0E-BC78-C7217F86AFFE}" destId="{D578CC13-7348-48E1-98C2-F374F6F7BA7C}" srcOrd="0" destOrd="0" presId="urn:microsoft.com/office/officeart/2005/8/layout/venn3"/>
    <dgm:cxn modelId="{2F8E32D3-299E-440F-ADB5-85178449EA5D}" srcId="{6A3B36C3-219C-4599-B0FF-0AD5E62815E1}" destId="{D10E60C5-55B5-4CA8-8DE5-6281AFE36987}" srcOrd="0" destOrd="0" parTransId="{4C285207-A631-4A8C-A0EB-31F85E6A1BEB}" sibTransId="{E70989B0-9271-461E-926C-10C6298A7C09}"/>
    <dgm:cxn modelId="{AAD864E4-DE75-4D3E-894F-398BA69AA60C}" srcId="{6A3B36C3-219C-4599-B0FF-0AD5E62815E1}" destId="{B79738FD-F759-4066-BF8B-0DC431BE4C2E}" srcOrd="1" destOrd="0" parTransId="{77E20B48-9D34-4809-A604-3EC3AD3F0918}" sibTransId="{AA26D5AE-D284-4ECE-8679-E0BB780A20B8}"/>
    <dgm:cxn modelId="{092C0896-D809-4226-82FD-C31FC081D514}" type="presParOf" srcId="{20CFE0C2-916D-4829-AB0B-8AB6C05D20CC}" destId="{D6E14E03-DE22-45DD-BFDD-EB1ACC30C8A0}" srcOrd="0" destOrd="0" presId="urn:microsoft.com/office/officeart/2005/8/layout/venn3"/>
    <dgm:cxn modelId="{40445989-F790-439C-BD85-8A4A3503DA82}" type="presParOf" srcId="{20CFE0C2-916D-4829-AB0B-8AB6C05D20CC}" destId="{F2910CB5-B94B-4FAC-9CBF-A461B680D42C}" srcOrd="1" destOrd="0" presId="urn:microsoft.com/office/officeart/2005/8/layout/venn3"/>
    <dgm:cxn modelId="{B4F79ABD-4A54-4B49-A813-517278492F76}" type="presParOf" srcId="{20CFE0C2-916D-4829-AB0B-8AB6C05D20CC}" destId="{2D2B8C16-94ED-49E7-BB0E-E83B76DD708F}" srcOrd="2" destOrd="0" presId="urn:microsoft.com/office/officeart/2005/8/layout/venn3"/>
    <dgm:cxn modelId="{FF6E3C4C-0292-48D9-BC89-5B63A1742810}" type="presParOf" srcId="{20CFE0C2-916D-4829-AB0B-8AB6C05D20CC}" destId="{BC6B35BB-20C6-4F5C-BA38-1ABD84F4A4F5}" srcOrd="3" destOrd="0" presId="urn:microsoft.com/office/officeart/2005/8/layout/venn3"/>
    <dgm:cxn modelId="{F275F6F8-C95D-4063-8BE0-6ED6C2D81615}" type="presParOf" srcId="{20CFE0C2-916D-4829-AB0B-8AB6C05D20CC}" destId="{EF87F012-F28F-4C0A-932B-381AA5FA6EE7}" srcOrd="4" destOrd="0" presId="urn:microsoft.com/office/officeart/2005/8/layout/venn3"/>
    <dgm:cxn modelId="{AFE25999-7860-49ED-89C6-0F8775DF6D89}" type="presParOf" srcId="{20CFE0C2-916D-4829-AB0B-8AB6C05D20CC}" destId="{B75FB16F-7462-4EAB-B425-32B451D347C6}" srcOrd="5" destOrd="0" presId="urn:microsoft.com/office/officeart/2005/8/layout/venn3"/>
    <dgm:cxn modelId="{1D7C9320-B8CE-4E4E-8B5F-42D3AA878F5F}" type="presParOf" srcId="{20CFE0C2-916D-4829-AB0B-8AB6C05D20CC}" destId="{D578CC13-7348-48E1-98C2-F374F6F7BA7C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0BA3809-D4BC-4B7A-98F0-5C543CA3AA4C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PK"/>
        </a:p>
      </dgm:t>
    </dgm:pt>
    <dgm:pt modelId="{4EDCDBF9-281F-4E44-B413-5428588CE545}">
      <dgm:prSet custT="1"/>
      <dgm:spPr/>
      <dgm:t>
        <a:bodyPr/>
        <a:lstStyle/>
        <a:p>
          <a:pPr algn="ctr"/>
          <a:r>
            <a:rPr lang="en-US" sz="2000" dirty="0"/>
            <a:t>EDUCATION</a:t>
          </a:r>
          <a:endParaRPr lang="en-PK" sz="2000" dirty="0"/>
        </a:p>
      </dgm:t>
    </dgm:pt>
    <dgm:pt modelId="{F01672C7-E9D2-4117-81D2-E0ABC6336CCF}" type="parTrans" cxnId="{F3EE4B87-1872-4EAF-BA57-A2175A459639}">
      <dgm:prSet/>
      <dgm:spPr/>
      <dgm:t>
        <a:bodyPr/>
        <a:lstStyle/>
        <a:p>
          <a:pPr algn="ctr"/>
          <a:endParaRPr lang="en-PK"/>
        </a:p>
      </dgm:t>
    </dgm:pt>
    <dgm:pt modelId="{1DCA68DC-9016-46F4-8F41-CD577E7EA12F}" type="sibTrans" cxnId="{F3EE4B87-1872-4EAF-BA57-A2175A459639}">
      <dgm:prSet/>
      <dgm:spPr/>
      <dgm:t>
        <a:bodyPr/>
        <a:lstStyle/>
        <a:p>
          <a:pPr algn="ctr"/>
          <a:endParaRPr lang="en-PK"/>
        </a:p>
      </dgm:t>
    </dgm:pt>
    <dgm:pt modelId="{720DD4CB-D530-48D3-A57C-6BDCC93A301F}" type="pres">
      <dgm:prSet presAssocID="{40BA3809-D4BC-4B7A-98F0-5C543CA3AA4C}" presName="linear" presStyleCnt="0">
        <dgm:presLayoutVars>
          <dgm:animLvl val="lvl"/>
          <dgm:resizeHandles val="exact"/>
        </dgm:presLayoutVars>
      </dgm:prSet>
      <dgm:spPr/>
    </dgm:pt>
    <dgm:pt modelId="{6B079370-3B47-4294-A87C-73E159FA200D}" type="pres">
      <dgm:prSet presAssocID="{4EDCDBF9-281F-4E44-B413-5428588CE545}" presName="parentText" presStyleLbl="node1" presStyleIdx="0" presStyleCnt="1" custLinFactNeighborX="-12921" custLinFactNeighborY="52733">
        <dgm:presLayoutVars>
          <dgm:chMax val="0"/>
          <dgm:bulletEnabled val="1"/>
        </dgm:presLayoutVars>
      </dgm:prSet>
      <dgm:spPr/>
    </dgm:pt>
  </dgm:ptLst>
  <dgm:cxnLst>
    <dgm:cxn modelId="{F44C1B67-FE15-4315-AC45-A4D357B9BAE0}" type="presOf" srcId="{40BA3809-D4BC-4B7A-98F0-5C543CA3AA4C}" destId="{720DD4CB-D530-48D3-A57C-6BDCC93A301F}" srcOrd="0" destOrd="0" presId="urn:microsoft.com/office/officeart/2005/8/layout/vList2"/>
    <dgm:cxn modelId="{6C1F3E67-758F-4250-A784-77CFE57116BD}" type="presOf" srcId="{4EDCDBF9-281F-4E44-B413-5428588CE545}" destId="{6B079370-3B47-4294-A87C-73E159FA200D}" srcOrd="0" destOrd="0" presId="urn:microsoft.com/office/officeart/2005/8/layout/vList2"/>
    <dgm:cxn modelId="{F3EE4B87-1872-4EAF-BA57-A2175A459639}" srcId="{40BA3809-D4BC-4B7A-98F0-5C543CA3AA4C}" destId="{4EDCDBF9-281F-4E44-B413-5428588CE545}" srcOrd="0" destOrd="0" parTransId="{F01672C7-E9D2-4117-81D2-E0ABC6336CCF}" sibTransId="{1DCA68DC-9016-46F4-8F41-CD577E7EA12F}"/>
    <dgm:cxn modelId="{908A79E4-9783-465D-8582-B44E7DABDE83}" type="presParOf" srcId="{720DD4CB-D530-48D3-A57C-6BDCC93A301F}" destId="{6B079370-3B47-4294-A87C-73E159FA20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0BA3809-D4BC-4B7A-98F0-5C543CA3AA4C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PK"/>
        </a:p>
      </dgm:t>
    </dgm:pt>
    <dgm:pt modelId="{4EDCDBF9-281F-4E44-B413-5428588CE545}">
      <dgm:prSet custT="1"/>
      <dgm:spPr/>
      <dgm:t>
        <a:bodyPr/>
        <a:lstStyle/>
        <a:p>
          <a:pPr algn="ctr"/>
          <a:r>
            <a:rPr lang="en-US" sz="2000" dirty="0"/>
            <a:t>SCHOOL PROJECT</a:t>
          </a:r>
          <a:endParaRPr lang="en-PK" sz="2000" dirty="0"/>
        </a:p>
      </dgm:t>
    </dgm:pt>
    <dgm:pt modelId="{F01672C7-E9D2-4117-81D2-E0ABC6336CCF}" type="parTrans" cxnId="{F3EE4B87-1872-4EAF-BA57-A2175A459639}">
      <dgm:prSet/>
      <dgm:spPr/>
      <dgm:t>
        <a:bodyPr/>
        <a:lstStyle/>
        <a:p>
          <a:pPr algn="ctr"/>
          <a:endParaRPr lang="en-PK"/>
        </a:p>
      </dgm:t>
    </dgm:pt>
    <dgm:pt modelId="{1DCA68DC-9016-46F4-8F41-CD577E7EA12F}" type="sibTrans" cxnId="{F3EE4B87-1872-4EAF-BA57-A2175A459639}">
      <dgm:prSet/>
      <dgm:spPr/>
      <dgm:t>
        <a:bodyPr/>
        <a:lstStyle/>
        <a:p>
          <a:pPr algn="ctr"/>
          <a:endParaRPr lang="en-PK"/>
        </a:p>
      </dgm:t>
    </dgm:pt>
    <dgm:pt modelId="{720DD4CB-D530-48D3-A57C-6BDCC93A301F}" type="pres">
      <dgm:prSet presAssocID="{40BA3809-D4BC-4B7A-98F0-5C543CA3AA4C}" presName="linear" presStyleCnt="0">
        <dgm:presLayoutVars>
          <dgm:animLvl val="lvl"/>
          <dgm:resizeHandles val="exact"/>
        </dgm:presLayoutVars>
      </dgm:prSet>
      <dgm:spPr/>
    </dgm:pt>
    <dgm:pt modelId="{6B079370-3B47-4294-A87C-73E159FA200D}" type="pres">
      <dgm:prSet presAssocID="{4EDCDBF9-281F-4E44-B413-5428588CE545}" presName="parentText" presStyleLbl="node1" presStyleIdx="0" presStyleCnt="1" custLinFactNeighborX="-3933" custLinFactNeighborY="-23131">
        <dgm:presLayoutVars>
          <dgm:chMax val="0"/>
          <dgm:bulletEnabled val="1"/>
        </dgm:presLayoutVars>
      </dgm:prSet>
      <dgm:spPr/>
    </dgm:pt>
  </dgm:ptLst>
  <dgm:cxnLst>
    <dgm:cxn modelId="{F44C1B67-FE15-4315-AC45-A4D357B9BAE0}" type="presOf" srcId="{40BA3809-D4BC-4B7A-98F0-5C543CA3AA4C}" destId="{720DD4CB-D530-48D3-A57C-6BDCC93A301F}" srcOrd="0" destOrd="0" presId="urn:microsoft.com/office/officeart/2005/8/layout/vList2"/>
    <dgm:cxn modelId="{6C1F3E67-758F-4250-A784-77CFE57116BD}" type="presOf" srcId="{4EDCDBF9-281F-4E44-B413-5428588CE545}" destId="{6B079370-3B47-4294-A87C-73E159FA200D}" srcOrd="0" destOrd="0" presId="urn:microsoft.com/office/officeart/2005/8/layout/vList2"/>
    <dgm:cxn modelId="{F3EE4B87-1872-4EAF-BA57-A2175A459639}" srcId="{40BA3809-D4BC-4B7A-98F0-5C543CA3AA4C}" destId="{4EDCDBF9-281F-4E44-B413-5428588CE545}" srcOrd="0" destOrd="0" parTransId="{F01672C7-E9D2-4117-81D2-E0ABC6336CCF}" sibTransId="{1DCA68DC-9016-46F4-8F41-CD577E7EA12F}"/>
    <dgm:cxn modelId="{908A79E4-9783-465D-8582-B44E7DABDE83}" type="presParOf" srcId="{720DD4CB-D530-48D3-A57C-6BDCC93A301F}" destId="{6B079370-3B47-4294-A87C-73E159FA20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0BA3809-D4BC-4B7A-98F0-5C543CA3AA4C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PK"/>
        </a:p>
      </dgm:t>
    </dgm:pt>
    <dgm:pt modelId="{4EDCDBF9-281F-4E44-B413-5428588CE545}">
      <dgm:prSet custT="1"/>
      <dgm:spPr/>
      <dgm:t>
        <a:bodyPr/>
        <a:lstStyle/>
        <a:p>
          <a:pPr algn="ctr"/>
          <a:r>
            <a:rPr lang="en-US" sz="2000" dirty="0"/>
            <a:t>SOCIAL WORK</a:t>
          </a:r>
          <a:endParaRPr lang="en-PK" sz="2000" dirty="0"/>
        </a:p>
      </dgm:t>
    </dgm:pt>
    <dgm:pt modelId="{F01672C7-E9D2-4117-81D2-E0ABC6336CCF}" type="parTrans" cxnId="{F3EE4B87-1872-4EAF-BA57-A2175A459639}">
      <dgm:prSet/>
      <dgm:spPr/>
      <dgm:t>
        <a:bodyPr/>
        <a:lstStyle/>
        <a:p>
          <a:pPr algn="ctr"/>
          <a:endParaRPr lang="en-PK"/>
        </a:p>
      </dgm:t>
    </dgm:pt>
    <dgm:pt modelId="{1DCA68DC-9016-46F4-8F41-CD577E7EA12F}" type="sibTrans" cxnId="{F3EE4B87-1872-4EAF-BA57-A2175A459639}">
      <dgm:prSet/>
      <dgm:spPr/>
      <dgm:t>
        <a:bodyPr/>
        <a:lstStyle/>
        <a:p>
          <a:pPr algn="ctr"/>
          <a:endParaRPr lang="en-PK"/>
        </a:p>
      </dgm:t>
    </dgm:pt>
    <dgm:pt modelId="{720DD4CB-D530-48D3-A57C-6BDCC93A301F}" type="pres">
      <dgm:prSet presAssocID="{40BA3809-D4BC-4B7A-98F0-5C543CA3AA4C}" presName="linear" presStyleCnt="0">
        <dgm:presLayoutVars>
          <dgm:animLvl val="lvl"/>
          <dgm:resizeHandles val="exact"/>
        </dgm:presLayoutVars>
      </dgm:prSet>
      <dgm:spPr/>
    </dgm:pt>
    <dgm:pt modelId="{6B079370-3B47-4294-A87C-73E159FA200D}" type="pres">
      <dgm:prSet presAssocID="{4EDCDBF9-281F-4E44-B413-5428588CE545}" presName="parentText" presStyleLbl="node1" presStyleIdx="0" presStyleCnt="1" custLinFactNeighborX="95506" custLinFactNeighborY="12409">
        <dgm:presLayoutVars>
          <dgm:chMax val="0"/>
          <dgm:bulletEnabled val="1"/>
        </dgm:presLayoutVars>
      </dgm:prSet>
      <dgm:spPr/>
    </dgm:pt>
  </dgm:ptLst>
  <dgm:cxnLst>
    <dgm:cxn modelId="{F44C1B67-FE15-4315-AC45-A4D357B9BAE0}" type="presOf" srcId="{40BA3809-D4BC-4B7A-98F0-5C543CA3AA4C}" destId="{720DD4CB-D530-48D3-A57C-6BDCC93A301F}" srcOrd="0" destOrd="0" presId="urn:microsoft.com/office/officeart/2005/8/layout/vList2"/>
    <dgm:cxn modelId="{6C1F3E67-758F-4250-A784-77CFE57116BD}" type="presOf" srcId="{4EDCDBF9-281F-4E44-B413-5428588CE545}" destId="{6B079370-3B47-4294-A87C-73E159FA200D}" srcOrd="0" destOrd="0" presId="urn:microsoft.com/office/officeart/2005/8/layout/vList2"/>
    <dgm:cxn modelId="{F3EE4B87-1872-4EAF-BA57-A2175A459639}" srcId="{40BA3809-D4BC-4B7A-98F0-5C543CA3AA4C}" destId="{4EDCDBF9-281F-4E44-B413-5428588CE545}" srcOrd="0" destOrd="0" parTransId="{F01672C7-E9D2-4117-81D2-E0ABC6336CCF}" sibTransId="{1DCA68DC-9016-46F4-8F41-CD577E7EA12F}"/>
    <dgm:cxn modelId="{908A79E4-9783-465D-8582-B44E7DABDE83}" type="presParOf" srcId="{720DD4CB-D530-48D3-A57C-6BDCC93A301F}" destId="{6B079370-3B47-4294-A87C-73E159FA20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75D5DF-BFB8-4741-8BED-7337FC1A1AC4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PK"/>
        </a:p>
      </dgm:t>
    </dgm:pt>
    <dgm:pt modelId="{9D8F70FC-BB8A-41B4-A9A5-EDF49899B263}">
      <dgm:prSet phldrT="[Text]" phldr="0" custT="1"/>
      <dgm:spPr/>
      <dgm:t>
        <a:bodyPr/>
        <a:lstStyle/>
        <a:p>
          <a:r>
            <a:rPr lang="en-US" sz="2400" dirty="0"/>
            <a:t>Gardening  - Taking care of plants</a:t>
          </a:r>
          <a:endParaRPr lang="en-PK" sz="2400" dirty="0"/>
        </a:p>
      </dgm:t>
    </dgm:pt>
    <dgm:pt modelId="{CBE3FF90-87AB-4B96-8C49-912091D71677}" type="parTrans" cxnId="{EB94F1EB-77D1-4BA4-A270-117D6483AF81}">
      <dgm:prSet/>
      <dgm:spPr/>
      <dgm:t>
        <a:bodyPr/>
        <a:lstStyle/>
        <a:p>
          <a:endParaRPr lang="en-PK"/>
        </a:p>
      </dgm:t>
    </dgm:pt>
    <dgm:pt modelId="{94786820-E6ED-41F0-AFCA-6C3F16D5F592}" type="sibTrans" cxnId="{EB94F1EB-77D1-4BA4-A270-117D6483AF8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PK"/>
        </a:p>
      </dgm:t>
    </dgm:pt>
    <dgm:pt modelId="{8BC9A71D-BB99-48BD-9FDF-71F2CB50DDEA}" type="pres">
      <dgm:prSet presAssocID="{1275D5DF-BFB8-4741-8BED-7337FC1A1AC4}" presName="Name0" presStyleCnt="0">
        <dgm:presLayoutVars>
          <dgm:chMax val="7"/>
          <dgm:chPref val="7"/>
          <dgm:dir/>
        </dgm:presLayoutVars>
      </dgm:prSet>
      <dgm:spPr/>
    </dgm:pt>
    <dgm:pt modelId="{72B19419-8C20-4E33-BCEA-6438673D7D9D}" type="pres">
      <dgm:prSet presAssocID="{9D8F70FC-BB8A-41B4-A9A5-EDF49899B263}" presName="parTx1" presStyleLbl="node1" presStyleIdx="0" presStyleCnt="1" custScaleX="107578" custScaleY="86617" custLinFactNeighborX="-18760" custLinFactNeighborY="78585"/>
      <dgm:spPr/>
    </dgm:pt>
    <dgm:pt modelId="{16C9D539-858A-4710-81C7-79D45F4CC87B}" type="pres">
      <dgm:prSet presAssocID="{94786820-E6ED-41F0-AFCA-6C3F16D5F592}" presName="picture1" presStyleCnt="0"/>
      <dgm:spPr/>
    </dgm:pt>
    <dgm:pt modelId="{B50F5EA3-2B6E-413B-B974-80ECD413C5E2}" type="pres">
      <dgm:prSet presAssocID="{94786820-E6ED-41F0-AFCA-6C3F16D5F592}" presName="imageRepeatNode" presStyleLbl="fgImgPlace1" presStyleIdx="0" presStyleCnt="1" custScaleX="220009" custScaleY="211876" custLinFactNeighborX="76175" custLinFactNeighborY="-43876"/>
      <dgm:spPr/>
    </dgm:pt>
  </dgm:ptLst>
  <dgm:cxnLst>
    <dgm:cxn modelId="{C06EE632-686C-4320-BC1C-5100F3899B5E}" type="presOf" srcId="{9D8F70FC-BB8A-41B4-A9A5-EDF49899B263}" destId="{72B19419-8C20-4E33-BCEA-6438673D7D9D}" srcOrd="0" destOrd="0" presId="urn:microsoft.com/office/officeart/2008/layout/AscendingPictureAccentProcess"/>
    <dgm:cxn modelId="{9A71F0D0-3A86-4317-A42F-73261715F1F3}" type="presOf" srcId="{94786820-E6ED-41F0-AFCA-6C3F16D5F592}" destId="{B50F5EA3-2B6E-413B-B974-80ECD413C5E2}" srcOrd="0" destOrd="0" presId="urn:microsoft.com/office/officeart/2008/layout/AscendingPictureAccentProcess"/>
    <dgm:cxn modelId="{03D346E2-4F9A-4921-93B2-153C58404786}" type="presOf" srcId="{1275D5DF-BFB8-4741-8BED-7337FC1A1AC4}" destId="{8BC9A71D-BB99-48BD-9FDF-71F2CB50DDEA}" srcOrd="0" destOrd="0" presId="urn:microsoft.com/office/officeart/2008/layout/AscendingPictureAccentProcess"/>
    <dgm:cxn modelId="{EB94F1EB-77D1-4BA4-A270-117D6483AF81}" srcId="{1275D5DF-BFB8-4741-8BED-7337FC1A1AC4}" destId="{9D8F70FC-BB8A-41B4-A9A5-EDF49899B263}" srcOrd="0" destOrd="0" parTransId="{CBE3FF90-87AB-4B96-8C49-912091D71677}" sibTransId="{94786820-E6ED-41F0-AFCA-6C3F16D5F592}"/>
    <dgm:cxn modelId="{6F051910-63EF-46B6-A908-0B79F4EB0EC2}" type="presParOf" srcId="{8BC9A71D-BB99-48BD-9FDF-71F2CB50DDEA}" destId="{72B19419-8C20-4E33-BCEA-6438673D7D9D}" srcOrd="0" destOrd="0" presId="urn:microsoft.com/office/officeart/2008/layout/AscendingPictureAccentProcess"/>
    <dgm:cxn modelId="{3E741421-E5C5-4378-8104-949C80778E8E}" type="presParOf" srcId="{8BC9A71D-BB99-48BD-9FDF-71F2CB50DDEA}" destId="{16C9D539-858A-4710-81C7-79D45F4CC87B}" srcOrd="1" destOrd="0" presId="urn:microsoft.com/office/officeart/2008/layout/AscendingPictureAccentProcess"/>
    <dgm:cxn modelId="{DE65BF2F-20F9-4E07-B592-BBC2E75CF4DC}" type="presParOf" srcId="{16C9D539-858A-4710-81C7-79D45F4CC87B}" destId="{B50F5EA3-2B6E-413B-B974-80ECD413C5E2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0BA3809-D4BC-4B7A-98F0-5C543CA3AA4C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PK"/>
        </a:p>
      </dgm:t>
    </dgm:pt>
    <dgm:pt modelId="{FE4A724C-AC77-45B0-B430-7D81375BE9BA}">
      <dgm:prSet custT="1"/>
      <dgm:spPr/>
      <dgm:t>
        <a:bodyPr/>
        <a:lstStyle/>
        <a:p>
          <a:pPr algn="ctr"/>
          <a:r>
            <a:rPr lang="en-US" sz="2000" dirty="0"/>
            <a:t>PARENTING</a:t>
          </a:r>
          <a:endParaRPr lang="en-PK" sz="2000" dirty="0"/>
        </a:p>
      </dgm:t>
    </dgm:pt>
    <dgm:pt modelId="{0B8749BB-86BF-4B58-B3C5-B67BECB58DCB}" type="parTrans" cxnId="{0866600C-6333-4F3A-8996-203008D519A7}">
      <dgm:prSet/>
      <dgm:spPr/>
      <dgm:t>
        <a:bodyPr/>
        <a:lstStyle/>
        <a:p>
          <a:endParaRPr lang="en-PK"/>
        </a:p>
      </dgm:t>
    </dgm:pt>
    <dgm:pt modelId="{469FEBFD-FD2C-48E1-AAF6-D28D94605A16}" type="sibTrans" cxnId="{0866600C-6333-4F3A-8996-203008D519A7}">
      <dgm:prSet/>
      <dgm:spPr/>
      <dgm:t>
        <a:bodyPr/>
        <a:lstStyle/>
        <a:p>
          <a:endParaRPr lang="en-PK"/>
        </a:p>
      </dgm:t>
    </dgm:pt>
    <dgm:pt modelId="{720DD4CB-D530-48D3-A57C-6BDCC93A301F}" type="pres">
      <dgm:prSet presAssocID="{40BA3809-D4BC-4B7A-98F0-5C543CA3AA4C}" presName="linear" presStyleCnt="0">
        <dgm:presLayoutVars>
          <dgm:animLvl val="lvl"/>
          <dgm:resizeHandles val="exact"/>
        </dgm:presLayoutVars>
      </dgm:prSet>
      <dgm:spPr/>
    </dgm:pt>
    <dgm:pt modelId="{ED87C8D5-D782-4425-903B-60679EBEF28A}" type="pres">
      <dgm:prSet presAssocID="{FE4A724C-AC77-45B0-B430-7D81375BE9BA}" presName="parentText" presStyleLbl="node1" presStyleIdx="0" presStyleCnt="1" custLinFactNeighborY="-3573">
        <dgm:presLayoutVars>
          <dgm:chMax val="0"/>
          <dgm:bulletEnabled val="1"/>
        </dgm:presLayoutVars>
      </dgm:prSet>
      <dgm:spPr/>
    </dgm:pt>
  </dgm:ptLst>
  <dgm:cxnLst>
    <dgm:cxn modelId="{0866600C-6333-4F3A-8996-203008D519A7}" srcId="{40BA3809-D4BC-4B7A-98F0-5C543CA3AA4C}" destId="{FE4A724C-AC77-45B0-B430-7D81375BE9BA}" srcOrd="0" destOrd="0" parTransId="{0B8749BB-86BF-4B58-B3C5-B67BECB58DCB}" sibTransId="{469FEBFD-FD2C-48E1-AAF6-D28D94605A16}"/>
    <dgm:cxn modelId="{F44C1B67-FE15-4315-AC45-A4D357B9BAE0}" type="presOf" srcId="{40BA3809-D4BC-4B7A-98F0-5C543CA3AA4C}" destId="{720DD4CB-D530-48D3-A57C-6BDCC93A301F}" srcOrd="0" destOrd="0" presId="urn:microsoft.com/office/officeart/2005/8/layout/vList2"/>
    <dgm:cxn modelId="{5C50EAA1-0435-4979-8AF3-FB11DCBD254A}" type="presOf" srcId="{FE4A724C-AC77-45B0-B430-7D81375BE9BA}" destId="{ED87C8D5-D782-4425-903B-60679EBEF28A}" srcOrd="0" destOrd="0" presId="urn:microsoft.com/office/officeart/2005/8/layout/vList2"/>
    <dgm:cxn modelId="{B678640A-26F1-4871-8030-F786827F9FF1}" type="presParOf" srcId="{720DD4CB-D530-48D3-A57C-6BDCC93A301F}" destId="{ED87C8D5-D782-4425-903B-60679EBEF28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980D4BA-9E8B-42CC-8E35-3F611FEF2D04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PK"/>
        </a:p>
      </dgm:t>
    </dgm:pt>
    <dgm:pt modelId="{250F1C97-1A4B-474F-BB5F-20730ED989E4}">
      <dgm:prSet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3200" dirty="0"/>
            <a:t>“A TEACHER INFLUENCES MORE LIVES IN A DAY THAN MANY PEOPLE DO IN A LIFETIME”</a:t>
          </a:r>
          <a:endParaRPr lang="en-PK" sz="3200" dirty="0"/>
        </a:p>
      </dgm:t>
    </dgm:pt>
    <dgm:pt modelId="{DD2D03A1-D30E-41FA-9119-E76FFF3891C0}" type="parTrans" cxnId="{BD402D5C-8906-45D2-9F64-295124B15F80}">
      <dgm:prSet/>
      <dgm:spPr/>
      <dgm:t>
        <a:bodyPr/>
        <a:lstStyle/>
        <a:p>
          <a:pPr algn="ctr">
            <a:lnSpc>
              <a:spcPct val="150000"/>
            </a:lnSpc>
          </a:pPr>
          <a:endParaRPr lang="en-PK" sz="3200"/>
        </a:p>
      </dgm:t>
    </dgm:pt>
    <dgm:pt modelId="{373E9DFE-470E-48B3-9B58-9549A5E34E11}" type="sibTrans" cxnId="{BD402D5C-8906-45D2-9F64-295124B15F80}">
      <dgm:prSet/>
      <dgm:spPr/>
      <dgm:t>
        <a:bodyPr/>
        <a:lstStyle/>
        <a:p>
          <a:pPr algn="ctr">
            <a:lnSpc>
              <a:spcPct val="150000"/>
            </a:lnSpc>
          </a:pPr>
          <a:endParaRPr lang="en-PK" sz="3200"/>
        </a:p>
      </dgm:t>
    </dgm:pt>
    <dgm:pt modelId="{1320AF3F-CB1F-4332-ACF3-752B5BD2759B}" type="pres">
      <dgm:prSet presAssocID="{3980D4BA-9E8B-42CC-8E35-3F611FEF2D04}" presName="linear" presStyleCnt="0">
        <dgm:presLayoutVars>
          <dgm:animLvl val="lvl"/>
          <dgm:resizeHandles val="exact"/>
        </dgm:presLayoutVars>
      </dgm:prSet>
      <dgm:spPr/>
    </dgm:pt>
    <dgm:pt modelId="{B9366D75-3472-4C26-91B4-C8F5CCA0BF64}" type="pres">
      <dgm:prSet presAssocID="{250F1C97-1A4B-474F-BB5F-20730ED989E4}" presName="parentText" presStyleLbl="node1" presStyleIdx="0" presStyleCnt="1" custLinFactNeighborX="2513" custLinFactNeighborY="-30877">
        <dgm:presLayoutVars>
          <dgm:chMax val="0"/>
          <dgm:bulletEnabled val="1"/>
        </dgm:presLayoutVars>
      </dgm:prSet>
      <dgm:spPr/>
    </dgm:pt>
  </dgm:ptLst>
  <dgm:cxnLst>
    <dgm:cxn modelId="{BD402D5C-8906-45D2-9F64-295124B15F80}" srcId="{3980D4BA-9E8B-42CC-8E35-3F611FEF2D04}" destId="{250F1C97-1A4B-474F-BB5F-20730ED989E4}" srcOrd="0" destOrd="0" parTransId="{DD2D03A1-D30E-41FA-9119-E76FFF3891C0}" sibTransId="{373E9DFE-470E-48B3-9B58-9549A5E34E11}"/>
    <dgm:cxn modelId="{889FAC5D-EB1D-4BA0-8C54-2679F3974DE4}" type="presOf" srcId="{250F1C97-1A4B-474F-BB5F-20730ED989E4}" destId="{B9366D75-3472-4C26-91B4-C8F5CCA0BF64}" srcOrd="0" destOrd="0" presId="urn:microsoft.com/office/officeart/2005/8/layout/vList2"/>
    <dgm:cxn modelId="{95AB25EC-A824-4251-8ABC-6E4FB077398A}" type="presOf" srcId="{3980D4BA-9E8B-42CC-8E35-3F611FEF2D04}" destId="{1320AF3F-CB1F-4332-ACF3-752B5BD2759B}" srcOrd="0" destOrd="0" presId="urn:microsoft.com/office/officeart/2005/8/layout/vList2"/>
    <dgm:cxn modelId="{63A8DF6A-1D61-4E0B-AA38-B75BF5E5157F}" type="presParOf" srcId="{1320AF3F-CB1F-4332-ACF3-752B5BD2759B}" destId="{B9366D75-3472-4C26-91B4-C8F5CCA0BF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DC021E-1AAE-4B79-9CB3-02C35A893136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PK"/>
        </a:p>
      </dgm:t>
    </dgm:pt>
    <dgm:pt modelId="{3FBD9CD3-F26B-4E55-B213-244A7D9A8409}">
      <dgm:prSet phldrT="[Text]" phldr="0"/>
      <dgm:spPr/>
      <dgm:t>
        <a:bodyPr/>
        <a:lstStyle/>
        <a:p>
          <a:r>
            <a:rPr lang="en-US" dirty="0"/>
            <a:t>             Reading Islamic books</a:t>
          </a:r>
          <a:endParaRPr lang="en-PK" dirty="0"/>
        </a:p>
      </dgm:t>
    </dgm:pt>
    <dgm:pt modelId="{3CC1213B-A79D-4EB4-8557-434765474DF0}" type="parTrans" cxnId="{85AC5CF6-0623-4455-B7A9-E4420A367D50}">
      <dgm:prSet/>
      <dgm:spPr/>
      <dgm:t>
        <a:bodyPr/>
        <a:lstStyle/>
        <a:p>
          <a:endParaRPr lang="en-PK"/>
        </a:p>
      </dgm:t>
    </dgm:pt>
    <dgm:pt modelId="{DB929CEE-2C01-4730-A32D-8F3896481DA3}" type="sibTrans" cxnId="{85AC5CF6-0623-4455-B7A9-E4420A367D50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PK"/>
        </a:p>
      </dgm:t>
    </dgm:pt>
    <dgm:pt modelId="{83AEFF2C-B12F-409C-9F5F-66420865A38B}" type="pres">
      <dgm:prSet presAssocID="{B8DC021E-1AAE-4B79-9CB3-02C35A893136}" presName="Name0" presStyleCnt="0">
        <dgm:presLayoutVars>
          <dgm:chMax val="7"/>
          <dgm:chPref val="7"/>
          <dgm:dir/>
        </dgm:presLayoutVars>
      </dgm:prSet>
      <dgm:spPr/>
    </dgm:pt>
    <dgm:pt modelId="{64D88C55-5B96-4499-83EE-F45D201C95D9}" type="pres">
      <dgm:prSet presAssocID="{3FBD9CD3-F26B-4E55-B213-244A7D9A8409}" presName="parTx1" presStyleLbl="node1" presStyleIdx="0" presStyleCnt="1" custScaleX="139101" custScaleY="104074" custLinFactY="26248" custLinFactNeighborX="12883" custLinFactNeighborY="100000"/>
      <dgm:spPr/>
    </dgm:pt>
    <dgm:pt modelId="{6CB2CF5F-1DEB-4609-9507-3467B38F058A}" type="pres">
      <dgm:prSet presAssocID="{DB929CEE-2C01-4730-A32D-8F3896481DA3}" presName="picture1" presStyleCnt="0"/>
      <dgm:spPr/>
    </dgm:pt>
    <dgm:pt modelId="{3F72CD9F-5A8C-426C-90C6-B9ED97E316B8}" type="pres">
      <dgm:prSet presAssocID="{DB929CEE-2C01-4730-A32D-8F3896481DA3}" presName="imageRepeatNode" presStyleLbl="fgImgPlace1" presStyleIdx="0" presStyleCnt="1" custScaleX="145872" custScaleY="135365" custLinFactNeighborX="-10471" custLinFactNeighborY="21092"/>
      <dgm:spPr/>
    </dgm:pt>
  </dgm:ptLst>
  <dgm:cxnLst>
    <dgm:cxn modelId="{E3150562-A761-4230-9F9A-63CA78CACA81}" type="presOf" srcId="{B8DC021E-1AAE-4B79-9CB3-02C35A893136}" destId="{83AEFF2C-B12F-409C-9F5F-66420865A38B}" srcOrd="0" destOrd="0" presId="urn:microsoft.com/office/officeart/2008/layout/AscendingPictureAccentProcess"/>
    <dgm:cxn modelId="{ACF2DC81-0EEF-4F92-884B-9FFA04548C0A}" type="presOf" srcId="{DB929CEE-2C01-4730-A32D-8F3896481DA3}" destId="{3F72CD9F-5A8C-426C-90C6-B9ED97E316B8}" srcOrd="0" destOrd="0" presId="urn:microsoft.com/office/officeart/2008/layout/AscendingPictureAccentProcess"/>
    <dgm:cxn modelId="{93B272DA-EFFC-4D66-90A5-4E687660EB7E}" type="presOf" srcId="{3FBD9CD3-F26B-4E55-B213-244A7D9A8409}" destId="{64D88C55-5B96-4499-83EE-F45D201C95D9}" srcOrd="0" destOrd="0" presId="urn:microsoft.com/office/officeart/2008/layout/AscendingPictureAccentProcess"/>
    <dgm:cxn modelId="{85AC5CF6-0623-4455-B7A9-E4420A367D50}" srcId="{B8DC021E-1AAE-4B79-9CB3-02C35A893136}" destId="{3FBD9CD3-F26B-4E55-B213-244A7D9A8409}" srcOrd="0" destOrd="0" parTransId="{3CC1213B-A79D-4EB4-8557-434765474DF0}" sibTransId="{DB929CEE-2C01-4730-A32D-8F3896481DA3}"/>
    <dgm:cxn modelId="{17C9467B-9675-4AA1-9941-A1E93761945A}" type="presParOf" srcId="{83AEFF2C-B12F-409C-9F5F-66420865A38B}" destId="{64D88C55-5B96-4499-83EE-F45D201C95D9}" srcOrd="0" destOrd="0" presId="urn:microsoft.com/office/officeart/2008/layout/AscendingPictureAccentProcess"/>
    <dgm:cxn modelId="{AF5093D6-C51B-423A-87F8-FB269594269B}" type="presParOf" srcId="{83AEFF2C-B12F-409C-9F5F-66420865A38B}" destId="{6CB2CF5F-1DEB-4609-9507-3467B38F058A}" srcOrd="1" destOrd="0" presId="urn:microsoft.com/office/officeart/2008/layout/AscendingPictureAccentProcess"/>
    <dgm:cxn modelId="{D223BE11-71D9-4E08-8072-43490B1E4C31}" type="presParOf" srcId="{6CB2CF5F-1DEB-4609-9507-3467B38F058A}" destId="{3F72CD9F-5A8C-426C-90C6-B9ED97E316B8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BB749-BB42-492D-8040-54B512AFF3F8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PK"/>
        </a:p>
      </dgm:t>
    </dgm:pt>
    <dgm:pt modelId="{1CB13A7C-1592-4446-8E42-865569C04695}">
      <dgm:prSet phldrT="[Text]" phldr="0" custT="1"/>
      <dgm:spPr/>
      <dgm:t>
        <a:bodyPr anchor="t"/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dirty="0"/>
            <a:t>Collecting information on HAJJ and UMRAH.</a:t>
          </a:r>
          <a:endParaRPr lang="en-PK" sz="2000" dirty="0"/>
        </a:p>
        <a:p>
          <a:pPr marL="0"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dirty="0"/>
            <a:t> </a:t>
          </a:r>
        </a:p>
      </dgm:t>
    </dgm:pt>
    <dgm:pt modelId="{AB7629CF-8316-49C5-A633-E98365C9E0A6}" type="sibTrans" cxnId="{E6EDB954-FB6B-4C38-BCEA-06AB1E1C38F4}">
      <dgm:prSet/>
      <dgm:spPr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</dgm:spPr>
      <dgm:t>
        <a:bodyPr/>
        <a:lstStyle/>
        <a:p>
          <a:endParaRPr lang="en-PK"/>
        </a:p>
      </dgm:t>
    </dgm:pt>
    <dgm:pt modelId="{38C107A8-DECE-4B78-A63F-7989AEAE7D7F}" type="parTrans" cxnId="{E6EDB954-FB6B-4C38-BCEA-06AB1E1C38F4}">
      <dgm:prSet/>
      <dgm:spPr/>
      <dgm:t>
        <a:bodyPr/>
        <a:lstStyle/>
        <a:p>
          <a:endParaRPr lang="en-PK"/>
        </a:p>
      </dgm:t>
    </dgm:pt>
    <dgm:pt modelId="{7F7B882A-1352-4909-970F-FD7D073FA035}" type="pres">
      <dgm:prSet presAssocID="{D7EBB749-BB42-492D-8040-54B512AFF3F8}" presName="Name0" presStyleCnt="0">
        <dgm:presLayoutVars>
          <dgm:chMax val="7"/>
          <dgm:chPref val="7"/>
          <dgm:dir/>
        </dgm:presLayoutVars>
      </dgm:prSet>
      <dgm:spPr/>
    </dgm:pt>
    <dgm:pt modelId="{AC805F6E-A442-4921-BD13-9909A2B00F33}" type="pres">
      <dgm:prSet presAssocID="{1CB13A7C-1592-4446-8E42-865569C04695}" presName="parTx1" presStyleLbl="node1" presStyleIdx="0" presStyleCnt="1" custLinFactNeighborX="-609" custLinFactNeighborY="10674"/>
      <dgm:spPr/>
    </dgm:pt>
    <dgm:pt modelId="{B922E943-532C-4FCE-AF85-4A92F8D59961}" type="pres">
      <dgm:prSet presAssocID="{AB7629CF-8316-49C5-A633-E98365C9E0A6}" presName="picture1" presStyleCnt="0"/>
      <dgm:spPr/>
    </dgm:pt>
    <dgm:pt modelId="{1CE332FA-DC71-448C-9FD6-C5A99A4A5434}" type="pres">
      <dgm:prSet presAssocID="{AB7629CF-8316-49C5-A633-E98365C9E0A6}" presName="imageRepeatNode" presStyleLbl="fgImgPlace1" presStyleIdx="0" presStyleCnt="1" custScaleX="122788" custScaleY="124063" custLinFactNeighborX="-7500" custLinFactNeighborY="30875"/>
      <dgm:spPr/>
    </dgm:pt>
  </dgm:ptLst>
  <dgm:cxnLst>
    <dgm:cxn modelId="{8D688D26-A3ED-424C-AE4A-4ACEA7497AF2}" type="presOf" srcId="{1CB13A7C-1592-4446-8E42-865569C04695}" destId="{AC805F6E-A442-4921-BD13-9909A2B00F33}" srcOrd="0" destOrd="0" presId="urn:microsoft.com/office/officeart/2008/layout/AscendingPictureAccentProcess"/>
    <dgm:cxn modelId="{3A913438-2967-439E-AA48-B4389EA43B24}" type="presOf" srcId="{D7EBB749-BB42-492D-8040-54B512AFF3F8}" destId="{7F7B882A-1352-4909-970F-FD7D073FA035}" srcOrd="0" destOrd="0" presId="urn:microsoft.com/office/officeart/2008/layout/AscendingPictureAccentProcess"/>
    <dgm:cxn modelId="{E6EDB954-FB6B-4C38-BCEA-06AB1E1C38F4}" srcId="{D7EBB749-BB42-492D-8040-54B512AFF3F8}" destId="{1CB13A7C-1592-4446-8E42-865569C04695}" srcOrd="0" destOrd="0" parTransId="{38C107A8-DECE-4B78-A63F-7989AEAE7D7F}" sibTransId="{AB7629CF-8316-49C5-A633-E98365C9E0A6}"/>
    <dgm:cxn modelId="{94D7AB7D-6CFD-4B88-BBFE-52ABBCC7D320}" type="presOf" srcId="{AB7629CF-8316-49C5-A633-E98365C9E0A6}" destId="{1CE332FA-DC71-448C-9FD6-C5A99A4A5434}" srcOrd="0" destOrd="0" presId="urn:microsoft.com/office/officeart/2008/layout/AscendingPictureAccentProcess"/>
    <dgm:cxn modelId="{787F3FC1-7F6C-4035-93DB-D06917927172}" type="presParOf" srcId="{7F7B882A-1352-4909-970F-FD7D073FA035}" destId="{AC805F6E-A442-4921-BD13-9909A2B00F33}" srcOrd="0" destOrd="0" presId="urn:microsoft.com/office/officeart/2008/layout/AscendingPictureAccentProcess"/>
    <dgm:cxn modelId="{DAA538AD-10C5-45A0-ACCF-094C721CC588}" type="presParOf" srcId="{7F7B882A-1352-4909-970F-FD7D073FA035}" destId="{B922E943-532C-4FCE-AF85-4A92F8D59961}" srcOrd="1" destOrd="0" presId="urn:microsoft.com/office/officeart/2008/layout/AscendingPictureAccentProcess"/>
    <dgm:cxn modelId="{EFAA575F-3512-4F6A-AC40-C0BEB37C8787}" type="presParOf" srcId="{B922E943-532C-4FCE-AF85-4A92F8D59961}" destId="{1CE332FA-DC71-448C-9FD6-C5A99A4A5434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635E97-B1D3-401E-8486-D87DFE7996F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PK"/>
        </a:p>
      </dgm:t>
    </dgm:pt>
    <dgm:pt modelId="{7B0E881E-3F3B-451F-B500-115FC2D56D38}">
      <dgm:prSet/>
      <dgm:spPr/>
      <dgm:t>
        <a:bodyPr/>
        <a:lstStyle/>
        <a:p>
          <a:pPr algn="ctr"/>
          <a:r>
            <a:rPr lang="en-US" dirty="0"/>
            <a:t>ACHIEVEMENTS</a:t>
          </a:r>
          <a:endParaRPr lang="en-PK" dirty="0"/>
        </a:p>
      </dgm:t>
    </dgm:pt>
    <dgm:pt modelId="{1750CF0E-0545-4B4B-84CA-063B31F81050}" type="parTrans" cxnId="{16AAF938-DE37-4F82-8381-632BA13F0F20}">
      <dgm:prSet/>
      <dgm:spPr/>
      <dgm:t>
        <a:bodyPr/>
        <a:lstStyle/>
        <a:p>
          <a:endParaRPr lang="en-PK"/>
        </a:p>
      </dgm:t>
    </dgm:pt>
    <dgm:pt modelId="{8009DBC6-7F77-4555-8D7F-B788603E59E6}" type="sibTrans" cxnId="{16AAF938-DE37-4F82-8381-632BA13F0F20}">
      <dgm:prSet/>
      <dgm:spPr/>
      <dgm:t>
        <a:bodyPr/>
        <a:lstStyle/>
        <a:p>
          <a:endParaRPr lang="en-PK"/>
        </a:p>
      </dgm:t>
    </dgm:pt>
    <dgm:pt modelId="{DD609EC9-989F-4410-9DA3-788A67FC1520}" type="pres">
      <dgm:prSet presAssocID="{A7635E97-B1D3-401E-8486-D87DFE7996F6}" presName="linear" presStyleCnt="0">
        <dgm:presLayoutVars>
          <dgm:animLvl val="lvl"/>
          <dgm:resizeHandles val="exact"/>
        </dgm:presLayoutVars>
      </dgm:prSet>
      <dgm:spPr/>
    </dgm:pt>
    <dgm:pt modelId="{8D78060C-5BF9-44D2-806C-22F8E0AEAC5A}" type="pres">
      <dgm:prSet presAssocID="{7B0E881E-3F3B-451F-B500-115FC2D56D38}" presName="parentText" presStyleLbl="node1" presStyleIdx="0" presStyleCnt="1" custScaleX="74483" custScaleY="74483" custLinFactNeighborX="-1898" custLinFactNeighborY="-18368">
        <dgm:presLayoutVars>
          <dgm:chMax val="0"/>
          <dgm:bulletEnabled val="1"/>
        </dgm:presLayoutVars>
      </dgm:prSet>
      <dgm:spPr/>
    </dgm:pt>
  </dgm:ptLst>
  <dgm:cxnLst>
    <dgm:cxn modelId="{16AAF938-DE37-4F82-8381-632BA13F0F20}" srcId="{A7635E97-B1D3-401E-8486-D87DFE7996F6}" destId="{7B0E881E-3F3B-451F-B500-115FC2D56D38}" srcOrd="0" destOrd="0" parTransId="{1750CF0E-0545-4B4B-84CA-063B31F81050}" sibTransId="{8009DBC6-7F77-4555-8D7F-B788603E59E6}"/>
    <dgm:cxn modelId="{6CD3167B-45E5-4969-9196-B4543F5C5591}" type="presOf" srcId="{7B0E881E-3F3B-451F-B500-115FC2D56D38}" destId="{8D78060C-5BF9-44D2-806C-22F8E0AEAC5A}" srcOrd="0" destOrd="0" presId="urn:microsoft.com/office/officeart/2005/8/layout/vList2"/>
    <dgm:cxn modelId="{9C985A94-29D9-47B0-9A0C-39A704FB4082}" type="presOf" srcId="{A7635E97-B1D3-401E-8486-D87DFE7996F6}" destId="{DD609EC9-989F-4410-9DA3-788A67FC1520}" srcOrd="0" destOrd="0" presId="urn:microsoft.com/office/officeart/2005/8/layout/vList2"/>
    <dgm:cxn modelId="{A1DA04BF-3979-4024-BBD1-C76EADABD646}" type="presParOf" srcId="{DD609EC9-989F-4410-9DA3-788A67FC1520}" destId="{8D78060C-5BF9-44D2-806C-22F8E0AEAC5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7BEAB3-3D95-4EAA-ADA3-7DA76CA87E30}" type="doc">
      <dgm:prSet loTypeId="urn:microsoft.com/office/officeart/2005/8/layout/target3" loCatId="relationship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PK"/>
        </a:p>
      </dgm:t>
    </dgm:pt>
    <dgm:pt modelId="{436B6FB0-D542-4D1D-8692-97B261534E36}">
      <dgm:prSet custT="1"/>
      <dgm:spPr/>
      <dgm:t>
        <a:bodyPr/>
        <a:lstStyle/>
        <a:p>
          <a:r>
            <a:rPr lang="en-US" sz="2000" b="0" dirty="0"/>
            <a:t>Resumed studies after marriage</a:t>
          </a:r>
          <a:r>
            <a:rPr lang="en-US" sz="3500" b="0" dirty="0"/>
            <a:t>. </a:t>
          </a:r>
          <a:endParaRPr lang="en-PK" sz="3500" dirty="0"/>
        </a:p>
      </dgm:t>
    </dgm:pt>
    <dgm:pt modelId="{FDDA1F2A-5C89-454B-B9BD-75F0AEEEFEA9}" type="parTrans" cxnId="{66ADFDDB-0D9A-470A-9DE2-582E55ECFAB4}">
      <dgm:prSet/>
      <dgm:spPr/>
      <dgm:t>
        <a:bodyPr/>
        <a:lstStyle/>
        <a:p>
          <a:endParaRPr lang="en-PK"/>
        </a:p>
      </dgm:t>
    </dgm:pt>
    <dgm:pt modelId="{118753D7-95E4-4173-9F16-3709FFCE8D15}" type="sibTrans" cxnId="{66ADFDDB-0D9A-470A-9DE2-582E55ECFAB4}">
      <dgm:prSet/>
      <dgm:spPr/>
      <dgm:t>
        <a:bodyPr/>
        <a:lstStyle/>
        <a:p>
          <a:endParaRPr lang="en-PK"/>
        </a:p>
      </dgm:t>
    </dgm:pt>
    <dgm:pt modelId="{A51ADFC8-3C65-4424-B45E-DAEFF89F118E}" type="pres">
      <dgm:prSet presAssocID="{327BEAB3-3D95-4EAA-ADA3-7DA76CA87E3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D6F9DA5-E048-4BA9-B632-8152D892B25E}" type="pres">
      <dgm:prSet presAssocID="{436B6FB0-D542-4D1D-8692-97B261534E36}" presName="circle1" presStyleLbl="node1" presStyleIdx="0" presStyleCnt="1"/>
      <dgm:spPr/>
    </dgm:pt>
    <dgm:pt modelId="{6DE72241-BD5A-4D5A-A490-83C799AD8833}" type="pres">
      <dgm:prSet presAssocID="{436B6FB0-D542-4D1D-8692-97B261534E36}" presName="space" presStyleCnt="0"/>
      <dgm:spPr/>
    </dgm:pt>
    <dgm:pt modelId="{31918A5B-C159-442A-AAB3-3703CA9F4E3B}" type="pres">
      <dgm:prSet presAssocID="{436B6FB0-D542-4D1D-8692-97B261534E36}" presName="rect1" presStyleLbl="alignAcc1" presStyleIdx="0" presStyleCnt="1"/>
      <dgm:spPr/>
    </dgm:pt>
    <dgm:pt modelId="{436E61D9-4DB7-4A58-A0F9-721765911DB9}" type="pres">
      <dgm:prSet presAssocID="{436B6FB0-D542-4D1D-8692-97B261534E36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5EB4905F-DD37-44B4-8FB9-FFF019909211}" type="presOf" srcId="{327BEAB3-3D95-4EAA-ADA3-7DA76CA87E30}" destId="{A51ADFC8-3C65-4424-B45E-DAEFF89F118E}" srcOrd="0" destOrd="0" presId="urn:microsoft.com/office/officeart/2005/8/layout/target3"/>
    <dgm:cxn modelId="{73DCC864-8137-46A9-BC17-88CEECAFEA13}" type="presOf" srcId="{436B6FB0-D542-4D1D-8692-97B261534E36}" destId="{31918A5B-C159-442A-AAB3-3703CA9F4E3B}" srcOrd="0" destOrd="0" presId="urn:microsoft.com/office/officeart/2005/8/layout/target3"/>
    <dgm:cxn modelId="{B9CBAE7E-5DCF-42FF-9ED8-31BB2AFF69EA}" type="presOf" srcId="{436B6FB0-D542-4D1D-8692-97B261534E36}" destId="{436E61D9-4DB7-4A58-A0F9-721765911DB9}" srcOrd="1" destOrd="0" presId="urn:microsoft.com/office/officeart/2005/8/layout/target3"/>
    <dgm:cxn modelId="{66ADFDDB-0D9A-470A-9DE2-582E55ECFAB4}" srcId="{327BEAB3-3D95-4EAA-ADA3-7DA76CA87E30}" destId="{436B6FB0-D542-4D1D-8692-97B261534E36}" srcOrd="0" destOrd="0" parTransId="{FDDA1F2A-5C89-454B-B9BD-75F0AEEEFEA9}" sibTransId="{118753D7-95E4-4173-9F16-3709FFCE8D15}"/>
    <dgm:cxn modelId="{18FBAA84-1ADA-4D20-875D-1F813AEE5F02}" type="presParOf" srcId="{A51ADFC8-3C65-4424-B45E-DAEFF89F118E}" destId="{4D6F9DA5-E048-4BA9-B632-8152D892B25E}" srcOrd="0" destOrd="0" presId="urn:microsoft.com/office/officeart/2005/8/layout/target3"/>
    <dgm:cxn modelId="{769D2001-88E0-4600-82C4-4EBDD0BD9E02}" type="presParOf" srcId="{A51ADFC8-3C65-4424-B45E-DAEFF89F118E}" destId="{6DE72241-BD5A-4D5A-A490-83C799AD8833}" srcOrd="1" destOrd="0" presId="urn:microsoft.com/office/officeart/2005/8/layout/target3"/>
    <dgm:cxn modelId="{4C8D5BCB-5213-41B3-994A-F8A6801ED715}" type="presParOf" srcId="{A51ADFC8-3C65-4424-B45E-DAEFF89F118E}" destId="{31918A5B-C159-442A-AAB3-3703CA9F4E3B}" srcOrd="2" destOrd="0" presId="urn:microsoft.com/office/officeart/2005/8/layout/target3"/>
    <dgm:cxn modelId="{C56CACF6-23AE-42C2-B5D0-5153A28AE0C0}" type="presParOf" srcId="{A51ADFC8-3C65-4424-B45E-DAEFF89F118E}" destId="{436E61D9-4DB7-4A58-A0F9-721765911DB9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40A903-5D43-4D3B-AD27-AF9AA45D3132}" type="doc">
      <dgm:prSet loTypeId="urn:microsoft.com/office/officeart/2005/8/layout/target3" loCatId="relationship" qsTypeId="urn:microsoft.com/office/officeart/2005/8/quickstyle/simple1" qsCatId="simple" csTypeId="urn:microsoft.com/office/officeart/2005/8/colors/accent4_3" csCatId="accent4"/>
      <dgm:spPr/>
      <dgm:t>
        <a:bodyPr/>
        <a:lstStyle/>
        <a:p>
          <a:endParaRPr lang="en-PK"/>
        </a:p>
      </dgm:t>
    </dgm:pt>
    <dgm:pt modelId="{2669B0BF-DBD4-47E6-BCA6-A15544B12AF0}">
      <dgm:prSet custT="1"/>
      <dgm:spPr/>
      <dgm:t>
        <a:bodyPr/>
        <a:lstStyle/>
        <a:p>
          <a:r>
            <a:rPr lang="en-US" sz="2000" b="0" dirty="0"/>
            <a:t>Achieved Top rank in EDP course from CERD</a:t>
          </a:r>
          <a:r>
            <a:rPr lang="en-US" sz="2600" b="0" dirty="0"/>
            <a:t>.</a:t>
          </a:r>
          <a:endParaRPr lang="en-PK" sz="2600" dirty="0"/>
        </a:p>
      </dgm:t>
    </dgm:pt>
    <dgm:pt modelId="{42541456-ACF6-4BC9-AA53-F7A030FFAB97}" type="parTrans" cxnId="{52898EE3-67A0-4967-B77A-74BF2A825CF2}">
      <dgm:prSet/>
      <dgm:spPr/>
      <dgm:t>
        <a:bodyPr/>
        <a:lstStyle/>
        <a:p>
          <a:endParaRPr lang="en-PK"/>
        </a:p>
      </dgm:t>
    </dgm:pt>
    <dgm:pt modelId="{D33A5907-30A2-4E5F-B3E3-3D023D7BDBFF}" type="sibTrans" cxnId="{52898EE3-67A0-4967-B77A-74BF2A825CF2}">
      <dgm:prSet/>
      <dgm:spPr/>
      <dgm:t>
        <a:bodyPr/>
        <a:lstStyle/>
        <a:p>
          <a:endParaRPr lang="en-PK"/>
        </a:p>
      </dgm:t>
    </dgm:pt>
    <dgm:pt modelId="{CA22F7E4-34E8-452A-9B3E-DA0E442835AE}" type="pres">
      <dgm:prSet presAssocID="{F240A903-5D43-4D3B-AD27-AF9AA45D3132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FBA9885-B253-4707-B597-EAD0C5B4D847}" type="pres">
      <dgm:prSet presAssocID="{2669B0BF-DBD4-47E6-BCA6-A15544B12AF0}" presName="circle1" presStyleLbl="node1" presStyleIdx="0" presStyleCnt="1"/>
      <dgm:spPr/>
    </dgm:pt>
    <dgm:pt modelId="{829AF8F0-3A1B-49A3-AE7F-FA39345BF750}" type="pres">
      <dgm:prSet presAssocID="{2669B0BF-DBD4-47E6-BCA6-A15544B12AF0}" presName="space" presStyleCnt="0"/>
      <dgm:spPr/>
    </dgm:pt>
    <dgm:pt modelId="{960E9F02-9BDB-4A21-82BA-8EDC730EC07A}" type="pres">
      <dgm:prSet presAssocID="{2669B0BF-DBD4-47E6-BCA6-A15544B12AF0}" presName="rect1" presStyleLbl="alignAcc1" presStyleIdx="0" presStyleCnt="1" custLinFactNeighborX="0" custLinFactNeighborY="7712"/>
      <dgm:spPr/>
    </dgm:pt>
    <dgm:pt modelId="{7692FAFA-50C2-4098-9AB8-C94F062BD206}" type="pres">
      <dgm:prSet presAssocID="{2669B0BF-DBD4-47E6-BCA6-A15544B12AF0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B45C4D07-AD0B-4603-96C4-80259729B1E2}" type="presOf" srcId="{2669B0BF-DBD4-47E6-BCA6-A15544B12AF0}" destId="{960E9F02-9BDB-4A21-82BA-8EDC730EC07A}" srcOrd="0" destOrd="0" presId="urn:microsoft.com/office/officeart/2005/8/layout/target3"/>
    <dgm:cxn modelId="{136BB732-79C2-48D4-8D4F-E896CB66A9F7}" type="presOf" srcId="{F240A903-5D43-4D3B-AD27-AF9AA45D3132}" destId="{CA22F7E4-34E8-452A-9B3E-DA0E442835AE}" srcOrd="0" destOrd="0" presId="urn:microsoft.com/office/officeart/2005/8/layout/target3"/>
    <dgm:cxn modelId="{2C669497-9B28-4B32-B1BF-13BA562A52D6}" type="presOf" srcId="{2669B0BF-DBD4-47E6-BCA6-A15544B12AF0}" destId="{7692FAFA-50C2-4098-9AB8-C94F062BD206}" srcOrd="1" destOrd="0" presId="urn:microsoft.com/office/officeart/2005/8/layout/target3"/>
    <dgm:cxn modelId="{52898EE3-67A0-4967-B77A-74BF2A825CF2}" srcId="{F240A903-5D43-4D3B-AD27-AF9AA45D3132}" destId="{2669B0BF-DBD4-47E6-BCA6-A15544B12AF0}" srcOrd="0" destOrd="0" parTransId="{42541456-ACF6-4BC9-AA53-F7A030FFAB97}" sibTransId="{D33A5907-30A2-4E5F-B3E3-3D023D7BDBFF}"/>
    <dgm:cxn modelId="{C05A2BAA-DDA6-470C-A29B-39D28B3E2878}" type="presParOf" srcId="{CA22F7E4-34E8-452A-9B3E-DA0E442835AE}" destId="{5FBA9885-B253-4707-B597-EAD0C5B4D847}" srcOrd="0" destOrd="0" presId="urn:microsoft.com/office/officeart/2005/8/layout/target3"/>
    <dgm:cxn modelId="{DF61CFEE-BCE4-4EBF-814C-13A74D9893B6}" type="presParOf" srcId="{CA22F7E4-34E8-452A-9B3E-DA0E442835AE}" destId="{829AF8F0-3A1B-49A3-AE7F-FA39345BF750}" srcOrd="1" destOrd="0" presId="urn:microsoft.com/office/officeart/2005/8/layout/target3"/>
    <dgm:cxn modelId="{07617D88-A5CC-4E6B-B5A2-40FCAF203A87}" type="presParOf" srcId="{CA22F7E4-34E8-452A-9B3E-DA0E442835AE}" destId="{960E9F02-9BDB-4A21-82BA-8EDC730EC07A}" srcOrd="2" destOrd="0" presId="urn:microsoft.com/office/officeart/2005/8/layout/target3"/>
    <dgm:cxn modelId="{932D4455-30CF-4A11-B4B5-144799FBC264}" type="presParOf" srcId="{CA22F7E4-34E8-452A-9B3E-DA0E442835AE}" destId="{7692FAFA-50C2-4098-9AB8-C94F062BD206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C98B7E-E1AB-4E8C-828B-C0C3AEF6B547}" type="doc">
      <dgm:prSet loTypeId="urn:microsoft.com/office/officeart/2005/8/layout/target3" loCatId="relationship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PK"/>
        </a:p>
      </dgm:t>
    </dgm:pt>
    <dgm:pt modelId="{B87ED79F-B3A1-4FB5-B2CD-4B689CBAA024}">
      <dgm:prSet custT="1"/>
      <dgm:spPr/>
      <dgm:t>
        <a:bodyPr/>
        <a:lstStyle/>
        <a:p>
          <a:r>
            <a:rPr lang="en-US" sz="2000" dirty="0"/>
            <a:t>Successfully completed MS office from BANO QABIL</a:t>
          </a:r>
          <a:r>
            <a:rPr lang="en-US" sz="2200" dirty="0"/>
            <a:t>.</a:t>
          </a:r>
          <a:endParaRPr lang="en-PK" sz="2200" dirty="0"/>
        </a:p>
      </dgm:t>
    </dgm:pt>
    <dgm:pt modelId="{D9297D2C-61B0-4927-ABF0-4FD12FD7E394}" type="parTrans" cxnId="{B185F2EB-28EC-4470-8B3A-285807EFC4ED}">
      <dgm:prSet/>
      <dgm:spPr/>
      <dgm:t>
        <a:bodyPr/>
        <a:lstStyle/>
        <a:p>
          <a:endParaRPr lang="en-PK"/>
        </a:p>
      </dgm:t>
    </dgm:pt>
    <dgm:pt modelId="{1B011501-AF88-42A8-9C04-D1FB0F587B29}" type="sibTrans" cxnId="{B185F2EB-28EC-4470-8B3A-285807EFC4ED}">
      <dgm:prSet/>
      <dgm:spPr/>
      <dgm:t>
        <a:bodyPr/>
        <a:lstStyle/>
        <a:p>
          <a:endParaRPr lang="en-PK"/>
        </a:p>
      </dgm:t>
    </dgm:pt>
    <dgm:pt modelId="{A6836739-D392-4CEB-8A2F-6D9B9D6436CB}" type="pres">
      <dgm:prSet presAssocID="{5AC98B7E-E1AB-4E8C-828B-C0C3AEF6B54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EBB69ED0-9DFE-4BEC-87BE-BD8E89B2F5FE}" type="pres">
      <dgm:prSet presAssocID="{B87ED79F-B3A1-4FB5-B2CD-4B689CBAA024}" presName="circle1" presStyleLbl="node1" presStyleIdx="0" presStyleCnt="1"/>
      <dgm:spPr/>
    </dgm:pt>
    <dgm:pt modelId="{3D1C2AC8-1429-4E36-ACAA-8ADBD551DED5}" type="pres">
      <dgm:prSet presAssocID="{B87ED79F-B3A1-4FB5-B2CD-4B689CBAA024}" presName="space" presStyleCnt="0"/>
      <dgm:spPr/>
    </dgm:pt>
    <dgm:pt modelId="{78E7B73A-33BA-4500-B622-559DAD2BE75D}" type="pres">
      <dgm:prSet presAssocID="{B87ED79F-B3A1-4FB5-B2CD-4B689CBAA024}" presName="rect1" presStyleLbl="alignAcc1" presStyleIdx="0" presStyleCnt="1" custScaleX="100000" custScaleY="100000" custLinFactNeighborX="59" custLinFactNeighborY="-1911"/>
      <dgm:spPr/>
    </dgm:pt>
    <dgm:pt modelId="{CD3411D9-FF6B-4EC3-8ABE-922EC59E5C23}" type="pres">
      <dgm:prSet presAssocID="{B87ED79F-B3A1-4FB5-B2CD-4B689CBAA024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B6E1FE08-E1DA-4E4C-9931-79C20BF634CD}" type="presOf" srcId="{B87ED79F-B3A1-4FB5-B2CD-4B689CBAA024}" destId="{78E7B73A-33BA-4500-B622-559DAD2BE75D}" srcOrd="0" destOrd="0" presId="urn:microsoft.com/office/officeart/2005/8/layout/target3"/>
    <dgm:cxn modelId="{9EBC0624-DBC9-4ABB-88A8-1D44C6506A88}" type="presOf" srcId="{B87ED79F-B3A1-4FB5-B2CD-4B689CBAA024}" destId="{CD3411D9-FF6B-4EC3-8ABE-922EC59E5C23}" srcOrd="1" destOrd="0" presId="urn:microsoft.com/office/officeart/2005/8/layout/target3"/>
    <dgm:cxn modelId="{B185F2EB-28EC-4470-8B3A-285807EFC4ED}" srcId="{5AC98B7E-E1AB-4E8C-828B-C0C3AEF6B547}" destId="{B87ED79F-B3A1-4FB5-B2CD-4B689CBAA024}" srcOrd="0" destOrd="0" parTransId="{D9297D2C-61B0-4927-ABF0-4FD12FD7E394}" sibTransId="{1B011501-AF88-42A8-9C04-D1FB0F587B29}"/>
    <dgm:cxn modelId="{81575EF5-031E-45DA-9626-B37D316FCBB8}" type="presOf" srcId="{5AC98B7E-E1AB-4E8C-828B-C0C3AEF6B547}" destId="{A6836739-D392-4CEB-8A2F-6D9B9D6436CB}" srcOrd="0" destOrd="0" presId="urn:microsoft.com/office/officeart/2005/8/layout/target3"/>
    <dgm:cxn modelId="{BA0DED2C-E4C3-4A7E-84D4-CD411BD021FC}" type="presParOf" srcId="{A6836739-D392-4CEB-8A2F-6D9B9D6436CB}" destId="{EBB69ED0-9DFE-4BEC-87BE-BD8E89B2F5FE}" srcOrd="0" destOrd="0" presId="urn:microsoft.com/office/officeart/2005/8/layout/target3"/>
    <dgm:cxn modelId="{C3EC621E-25BD-4840-ACC5-86ED83728CB4}" type="presParOf" srcId="{A6836739-D392-4CEB-8A2F-6D9B9D6436CB}" destId="{3D1C2AC8-1429-4E36-ACAA-8ADBD551DED5}" srcOrd="1" destOrd="0" presId="urn:microsoft.com/office/officeart/2005/8/layout/target3"/>
    <dgm:cxn modelId="{7374F94F-4545-41C9-A4FC-118165E8CBA3}" type="presParOf" srcId="{A6836739-D392-4CEB-8A2F-6D9B9D6436CB}" destId="{78E7B73A-33BA-4500-B622-559DAD2BE75D}" srcOrd="2" destOrd="0" presId="urn:microsoft.com/office/officeart/2005/8/layout/target3"/>
    <dgm:cxn modelId="{99638E4E-CE1D-4D91-8B1E-D10AC8849734}" type="presParOf" srcId="{A6836739-D392-4CEB-8A2F-6D9B9D6436CB}" destId="{CD3411D9-FF6B-4EC3-8ABE-922EC59E5C23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2A6432F-2D98-4BA9-AA88-E264A11AEC30}" type="doc">
      <dgm:prSet loTypeId="urn:microsoft.com/office/officeart/2005/8/layout/target3" loCatId="relationship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PK"/>
        </a:p>
      </dgm:t>
    </dgm:pt>
    <dgm:pt modelId="{880A9749-FBD9-4355-AC4B-90140565735B}">
      <dgm:prSet custT="1"/>
      <dgm:spPr/>
      <dgm:t>
        <a:bodyPr/>
        <a:lstStyle/>
        <a:p>
          <a:r>
            <a:rPr lang="en-US" sz="2000" dirty="0"/>
            <a:t>Alhamdulillah balanced family life while continuing education.</a:t>
          </a:r>
          <a:endParaRPr lang="en-PK" sz="2000" dirty="0"/>
        </a:p>
      </dgm:t>
    </dgm:pt>
    <dgm:pt modelId="{9A624128-0DAD-4291-BDE5-B1811182D749}" type="parTrans" cxnId="{5E783D89-57D2-4169-9B79-B1DC321EB34C}">
      <dgm:prSet/>
      <dgm:spPr/>
      <dgm:t>
        <a:bodyPr/>
        <a:lstStyle/>
        <a:p>
          <a:endParaRPr lang="en-PK"/>
        </a:p>
      </dgm:t>
    </dgm:pt>
    <dgm:pt modelId="{FA4929A3-85B6-4782-A1DF-63DD3FAD569F}" type="sibTrans" cxnId="{5E783D89-57D2-4169-9B79-B1DC321EB34C}">
      <dgm:prSet/>
      <dgm:spPr/>
      <dgm:t>
        <a:bodyPr/>
        <a:lstStyle/>
        <a:p>
          <a:endParaRPr lang="en-PK"/>
        </a:p>
      </dgm:t>
    </dgm:pt>
    <dgm:pt modelId="{BDA1AD0F-3063-47CE-AD2C-80E4B4E9D410}" type="pres">
      <dgm:prSet presAssocID="{B2A6432F-2D98-4BA9-AA88-E264A11AEC3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4049AFB-CE95-4F79-980E-5C6AD12277D4}" type="pres">
      <dgm:prSet presAssocID="{880A9749-FBD9-4355-AC4B-90140565735B}" presName="circle1" presStyleLbl="node1" presStyleIdx="0" presStyleCnt="1"/>
      <dgm:spPr/>
    </dgm:pt>
    <dgm:pt modelId="{203FB812-83C8-40DA-A71A-86849D38F402}" type="pres">
      <dgm:prSet presAssocID="{880A9749-FBD9-4355-AC4B-90140565735B}" presName="space" presStyleCnt="0"/>
      <dgm:spPr/>
    </dgm:pt>
    <dgm:pt modelId="{FB82AAC3-EE93-4F9D-9AA8-459F9A102204}" type="pres">
      <dgm:prSet presAssocID="{880A9749-FBD9-4355-AC4B-90140565735B}" presName="rect1" presStyleLbl="alignAcc1" presStyleIdx="0" presStyleCnt="1"/>
      <dgm:spPr/>
    </dgm:pt>
    <dgm:pt modelId="{424F8665-A7EC-4EAA-B0F6-D11AC5BB3DF2}" type="pres">
      <dgm:prSet presAssocID="{880A9749-FBD9-4355-AC4B-90140565735B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2093324C-9C9B-42B4-84A9-06C28B2073CA}" type="presOf" srcId="{880A9749-FBD9-4355-AC4B-90140565735B}" destId="{FB82AAC3-EE93-4F9D-9AA8-459F9A102204}" srcOrd="0" destOrd="0" presId="urn:microsoft.com/office/officeart/2005/8/layout/target3"/>
    <dgm:cxn modelId="{5E783D89-57D2-4169-9B79-B1DC321EB34C}" srcId="{B2A6432F-2D98-4BA9-AA88-E264A11AEC30}" destId="{880A9749-FBD9-4355-AC4B-90140565735B}" srcOrd="0" destOrd="0" parTransId="{9A624128-0DAD-4291-BDE5-B1811182D749}" sibTransId="{FA4929A3-85B6-4782-A1DF-63DD3FAD569F}"/>
    <dgm:cxn modelId="{6E12E5EE-FAE2-403A-9387-E82EE1C62CCB}" type="presOf" srcId="{B2A6432F-2D98-4BA9-AA88-E264A11AEC30}" destId="{BDA1AD0F-3063-47CE-AD2C-80E4B4E9D410}" srcOrd="0" destOrd="0" presId="urn:microsoft.com/office/officeart/2005/8/layout/target3"/>
    <dgm:cxn modelId="{0E4C08FC-7A52-41E2-9000-5601A32EB01E}" type="presOf" srcId="{880A9749-FBD9-4355-AC4B-90140565735B}" destId="{424F8665-A7EC-4EAA-B0F6-D11AC5BB3DF2}" srcOrd="1" destOrd="0" presId="urn:microsoft.com/office/officeart/2005/8/layout/target3"/>
    <dgm:cxn modelId="{B27D6FB0-FB8D-48A0-9A39-3CD8FDD5A6B9}" type="presParOf" srcId="{BDA1AD0F-3063-47CE-AD2C-80E4B4E9D410}" destId="{74049AFB-CE95-4F79-980E-5C6AD12277D4}" srcOrd="0" destOrd="0" presId="urn:microsoft.com/office/officeart/2005/8/layout/target3"/>
    <dgm:cxn modelId="{AD51FD06-CA0A-42D2-AEF1-26F55FF66192}" type="presParOf" srcId="{BDA1AD0F-3063-47CE-AD2C-80E4B4E9D410}" destId="{203FB812-83C8-40DA-A71A-86849D38F402}" srcOrd="1" destOrd="0" presId="urn:microsoft.com/office/officeart/2005/8/layout/target3"/>
    <dgm:cxn modelId="{75B4ACA8-F823-4EC4-A162-84725E0FA258}" type="presParOf" srcId="{BDA1AD0F-3063-47CE-AD2C-80E4B4E9D410}" destId="{FB82AAC3-EE93-4F9D-9AA8-459F9A102204}" srcOrd="2" destOrd="0" presId="urn:microsoft.com/office/officeart/2005/8/layout/target3"/>
    <dgm:cxn modelId="{A8B3EFB6-A6DA-448C-8250-9758DC754A06}" type="presParOf" srcId="{BDA1AD0F-3063-47CE-AD2C-80E4B4E9D410}" destId="{424F8665-A7EC-4EAA-B0F6-D11AC5BB3DF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A7CA3-F57C-45BB-A8C8-76EB8B9A4517}">
      <dsp:nvSpPr>
        <dsp:cNvPr id="0" name=""/>
        <dsp:cNvSpPr/>
      </dsp:nvSpPr>
      <dsp:spPr>
        <a:xfrm>
          <a:off x="0" y="12240"/>
          <a:ext cx="8686800" cy="145079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PERSONALITY  TRAITS</a:t>
          </a:r>
          <a:endParaRPr lang="en-PK" sz="6200" kern="1200" dirty="0"/>
        </a:p>
      </dsp:txBody>
      <dsp:txXfrm>
        <a:off x="70822" y="83062"/>
        <a:ext cx="8545156" cy="13091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66981-312D-49A3-832E-5E121A7B9107}">
      <dsp:nvSpPr>
        <dsp:cNvPr id="0" name=""/>
        <dsp:cNvSpPr/>
      </dsp:nvSpPr>
      <dsp:spPr>
        <a:xfrm>
          <a:off x="3209076" y="1510493"/>
          <a:ext cx="3612951" cy="361295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SKILLS LEARNED</a:t>
          </a:r>
        </a:p>
      </dsp:txBody>
      <dsp:txXfrm>
        <a:off x="3738180" y="2039597"/>
        <a:ext cx="2554743" cy="2554743"/>
      </dsp:txXfrm>
    </dsp:sp>
    <dsp:sp modelId="{701E4C90-95AC-4A45-B97F-D40794552269}">
      <dsp:nvSpPr>
        <dsp:cNvPr id="0" name=""/>
        <dsp:cNvSpPr/>
      </dsp:nvSpPr>
      <dsp:spPr>
        <a:xfrm>
          <a:off x="3993092" y="164210"/>
          <a:ext cx="1806475" cy="180647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MS OFFICE</a:t>
          </a:r>
        </a:p>
      </dsp:txBody>
      <dsp:txXfrm>
        <a:off x="4257644" y="428762"/>
        <a:ext cx="1277371" cy="1277371"/>
      </dsp:txXfrm>
    </dsp:sp>
    <dsp:sp modelId="{C46E7912-6C5D-42D6-BA0C-617E881538D9}">
      <dsp:nvSpPr>
        <dsp:cNvPr id="0" name=""/>
        <dsp:cNvSpPr/>
      </dsp:nvSpPr>
      <dsp:spPr>
        <a:xfrm>
          <a:off x="5885332" y="997581"/>
          <a:ext cx="1806475" cy="18064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COMMUNICATION SKILL</a:t>
          </a:r>
        </a:p>
      </dsp:txBody>
      <dsp:txXfrm>
        <a:off x="6149884" y="1262133"/>
        <a:ext cx="1277371" cy="1277371"/>
      </dsp:txXfrm>
    </dsp:sp>
    <dsp:sp modelId="{297F3C9D-B4DE-433F-AA5C-05F3BB550D94}">
      <dsp:nvSpPr>
        <dsp:cNvPr id="0" name=""/>
        <dsp:cNvSpPr/>
      </dsp:nvSpPr>
      <dsp:spPr>
        <a:xfrm>
          <a:off x="6087923" y="2840219"/>
          <a:ext cx="1806475" cy="180647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STITCHING</a:t>
          </a:r>
        </a:p>
      </dsp:txBody>
      <dsp:txXfrm>
        <a:off x="6352475" y="3104771"/>
        <a:ext cx="1277371" cy="1277371"/>
      </dsp:txXfrm>
    </dsp:sp>
    <dsp:sp modelId="{FE2A9ACE-CF74-4507-B38B-41ECEA7867FE}">
      <dsp:nvSpPr>
        <dsp:cNvPr id="0" name=""/>
        <dsp:cNvSpPr/>
      </dsp:nvSpPr>
      <dsp:spPr>
        <a:xfrm>
          <a:off x="4950605" y="4429301"/>
          <a:ext cx="1806475" cy="1806475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TUTORING </a:t>
          </a:r>
        </a:p>
      </dsp:txBody>
      <dsp:txXfrm>
        <a:off x="5215157" y="4693853"/>
        <a:ext cx="1277371" cy="1277371"/>
      </dsp:txXfrm>
    </dsp:sp>
    <dsp:sp modelId="{D63F2FA4-97A7-4D95-8B54-6868655EE9DD}">
      <dsp:nvSpPr>
        <dsp:cNvPr id="0" name=""/>
        <dsp:cNvSpPr/>
      </dsp:nvSpPr>
      <dsp:spPr>
        <a:xfrm>
          <a:off x="3090869" y="4534783"/>
          <a:ext cx="1806475" cy="180647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MEHANDI ART</a:t>
          </a:r>
        </a:p>
      </dsp:txBody>
      <dsp:txXfrm>
        <a:off x="3355421" y="4799335"/>
        <a:ext cx="1277371" cy="1277371"/>
      </dsp:txXfrm>
    </dsp:sp>
    <dsp:sp modelId="{5D4CC23E-0156-488C-BEF8-D5FD1B83E860}">
      <dsp:nvSpPr>
        <dsp:cNvPr id="0" name=""/>
        <dsp:cNvSpPr/>
      </dsp:nvSpPr>
      <dsp:spPr>
        <a:xfrm>
          <a:off x="1817148" y="2937587"/>
          <a:ext cx="1806475" cy="180647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GRAPHIC DESIGNING</a:t>
          </a:r>
        </a:p>
      </dsp:txBody>
      <dsp:txXfrm>
        <a:off x="2081700" y="3202139"/>
        <a:ext cx="1277371" cy="1277371"/>
      </dsp:txXfrm>
    </dsp:sp>
    <dsp:sp modelId="{8D70DF15-7396-4B18-8909-C2325EA30026}">
      <dsp:nvSpPr>
        <dsp:cNvPr id="0" name=""/>
        <dsp:cNvSpPr/>
      </dsp:nvSpPr>
      <dsp:spPr>
        <a:xfrm>
          <a:off x="2271734" y="945917"/>
          <a:ext cx="1806475" cy="18064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PROBLEM SOLVING</a:t>
          </a:r>
          <a:endParaRPr lang="en-US" sz="2000" kern="1200" dirty="0"/>
        </a:p>
      </dsp:txBody>
      <dsp:txXfrm>
        <a:off x="2536286" y="1210469"/>
        <a:ext cx="1277371" cy="12773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DB602-C8FC-496C-B703-E35F1FFB9AF8}">
      <dsp:nvSpPr>
        <dsp:cNvPr id="0" name=""/>
        <dsp:cNvSpPr/>
      </dsp:nvSpPr>
      <dsp:spPr>
        <a:xfrm>
          <a:off x="0" y="18719"/>
          <a:ext cx="7899779" cy="117000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dirty="0"/>
            <a:t>FAVOURITE TOPIC ,TOOL</a:t>
          </a:r>
          <a:endParaRPr lang="en-PK" sz="5000" kern="1200" dirty="0"/>
        </a:p>
      </dsp:txBody>
      <dsp:txXfrm>
        <a:off x="57115" y="75834"/>
        <a:ext cx="7785549" cy="10557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77EAC-4D26-472A-9F1A-309A64F94FDC}">
      <dsp:nvSpPr>
        <dsp:cNvPr id="0" name=""/>
        <dsp:cNvSpPr/>
      </dsp:nvSpPr>
      <dsp:spPr>
        <a:xfrm>
          <a:off x="0" y="0"/>
          <a:ext cx="6799997" cy="13054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SMART ART</a:t>
          </a:r>
          <a:endParaRPr lang="en-PK" sz="4300" kern="1200" dirty="0"/>
        </a:p>
      </dsp:txBody>
      <dsp:txXfrm>
        <a:off x="1490548" y="0"/>
        <a:ext cx="5309448" cy="1305493"/>
      </dsp:txXfrm>
    </dsp:sp>
    <dsp:sp modelId="{F20937AF-D84F-4E74-A4AD-185264EFCF9F}">
      <dsp:nvSpPr>
        <dsp:cNvPr id="0" name=""/>
        <dsp:cNvSpPr/>
      </dsp:nvSpPr>
      <dsp:spPr>
        <a:xfrm>
          <a:off x="27284" y="81045"/>
          <a:ext cx="1359999" cy="10443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EEB36AC-11F7-479F-8823-7079838069D9}">
      <dsp:nvSpPr>
        <dsp:cNvPr id="0" name=""/>
        <dsp:cNvSpPr/>
      </dsp:nvSpPr>
      <dsp:spPr>
        <a:xfrm>
          <a:off x="0" y="1433823"/>
          <a:ext cx="6799997" cy="13054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EYE DROPPER</a:t>
          </a:r>
          <a:endParaRPr lang="en-PK" sz="4300" kern="1200" dirty="0"/>
        </a:p>
      </dsp:txBody>
      <dsp:txXfrm>
        <a:off x="1490548" y="1433823"/>
        <a:ext cx="5309448" cy="1305493"/>
      </dsp:txXfrm>
    </dsp:sp>
    <dsp:sp modelId="{52A45CBB-D73A-4566-B3F5-2D0F6FF357E2}">
      <dsp:nvSpPr>
        <dsp:cNvPr id="0" name=""/>
        <dsp:cNvSpPr/>
      </dsp:nvSpPr>
      <dsp:spPr>
        <a:xfrm>
          <a:off x="130549" y="1566592"/>
          <a:ext cx="1359999" cy="10443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8000" b="-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63FA4F7-480B-407C-9CC0-81ABC02D990D}">
      <dsp:nvSpPr>
        <dsp:cNvPr id="0" name=""/>
        <dsp:cNvSpPr/>
      </dsp:nvSpPr>
      <dsp:spPr>
        <a:xfrm>
          <a:off x="0" y="2872085"/>
          <a:ext cx="6799997" cy="13054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TABLE FORMATTING</a:t>
          </a:r>
          <a:endParaRPr lang="en-PK" sz="4300" kern="1200" dirty="0"/>
        </a:p>
      </dsp:txBody>
      <dsp:txXfrm>
        <a:off x="1490548" y="2872085"/>
        <a:ext cx="5309448" cy="1305493"/>
      </dsp:txXfrm>
    </dsp:sp>
    <dsp:sp modelId="{4451D033-B31C-4731-873F-0CEACEFC57D4}">
      <dsp:nvSpPr>
        <dsp:cNvPr id="0" name=""/>
        <dsp:cNvSpPr/>
      </dsp:nvSpPr>
      <dsp:spPr>
        <a:xfrm>
          <a:off x="130549" y="3002634"/>
          <a:ext cx="1359999" cy="10443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19000" r="-1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60A92-4309-4CB4-A811-9424F4AAF6B7}">
      <dsp:nvSpPr>
        <dsp:cNvPr id="0" name=""/>
        <dsp:cNvSpPr/>
      </dsp:nvSpPr>
      <dsp:spPr>
        <a:xfrm>
          <a:off x="0" y="0"/>
          <a:ext cx="2224587" cy="61776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 easy and stylish visual presentation.</a:t>
          </a:r>
          <a:endParaRPr lang="en-PK" sz="1600" kern="1200" dirty="0"/>
        </a:p>
      </dsp:txBody>
      <dsp:txXfrm>
        <a:off x="30157" y="30157"/>
        <a:ext cx="2164273" cy="5574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ECE85-73DF-44FB-B91A-3FFC6A67F44B}">
      <dsp:nvSpPr>
        <dsp:cNvPr id="0" name=""/>
        <dsp:cNvSpPr/>
      </dsp:nvSpPr>
      <dsp:spPr>
        <a:xfrm>
          <a:off x="0" y="0"/>
          <a:ext cx="9765081" cy="569942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STRENGTH</a:t>
          </a:r>
          <a:endParaRPr lang="en-PK" sz="2700" kern="1200" dirty="0"/>
        </a:p>
      </dsp:txBody>
      <dsp:txXfrm>
        <a:off x="0" y="0"/>
        <a:ext cx="9765081" cy="569942"/>
      </dsp:txXfrm>
    </dsp:sp>
    <dsp:sp modelId="{351B298D-2E29-492E-A6F6-FFB4DBB20D2B}">
      <dsp:nvSpPr>
        <dsp:cNvPr id="0" name=""/>
        <dsp:cNvSpPr/>
      </dsp:nvSpPr>
      <dsp:spPr>
        <a:xfrm>
          <a:off x="4768" y="569942"/>
          <a:ext cx="3251848" cy="1196879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NEVER STOP LEARNING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My biggest strength is that I never stop learning .</a:t>
          </a:r>
          <a:endParaRPr lang="en-PK" sz="1800" kern="1200" dirty="0"/>
        </a:p>
      </dsp:txBody>
      <dsp:txXfrm>
        <a:off x="4768" y="569942"/>
        <a:ext cx="3251848" cy="1196879"/>
      </dsp:txXfrm>
    </dsp:sp>
    <dsp:sp modelId="{BDC76005-81D1-40CD-976C-37CEB4BA9BAB}">
      <dsp:nvSpPr>
        <dsp:cNvPr id="0" name=""/>
        <dsp:cNvSpPr/>
      </dsp:nvSpPr>
      <dsp:spPr>
        <a:xfrm>
          <a:off x="3256616" y="569942"/>
          <a:ext cx="3251848" cy="1196879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102340"/>
                <a:satOff val="11190"/>
                <a:lumOff val="9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02340"/>
                <a:satOff val="11190"/>
                <a:lumOff val="9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02340"/>
                <a:satOff val="11190"/>
                <a:lumOff val="9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HARD WORKING  &amp; DEDICATED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Always complete tasks with full effort.</a:t>
          </a:r>
          <a:endParaRPr lang="en-PK" sz="1800" kern="1200" dirty="0"/>
        </a:p>
      </dsp:txBody>
      <dsp:txXfrm>
        <a:off x="3256616" y="569942"/>
        <a:ext cx="3251848" cy="1196879"/>
      </dsp:txXfrm>
    </dsp:sp>
    <dsp:sp modelId="{57E6B944-5BAE-4B70-B96D-302617084C48}">
      <dsp:nvSpPr>
        <dsp:cNvPr id="0" name=""/>
        <dsp:cNvSpPr/>
      </dsp:nvSpPr>
      <dsp:spPr>
        <a:xfrm>
          <a:off x="6508464" y="569942"/>
          <a:ext cx="3251848" cy="1196879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204680"/>
                <a:satOff val="22380"/>
                <a:lumOff val="194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04680"/>
                <a:satOff val="22380"/>
                <a:lumOff val="194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04680"/>
                <a:satOff val="22380"/>
                <a:lumOff val="194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CONNECTED WITH ISLAM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Follow Islamic values and teach them to children.</a:t>
          </a:r>
          <a:endParaRPr lang="en-PK" sz="1800" kern="1200" dirty="0"/>
        </a:p>
      </dsp:txBody>
      <dsp:txXfrm>
        <a:off x="6508464" y="569942"/>
        <a:ext cx="3251848" cy="1196879"/>
      </dsp:txXfrm>
    </dsp:sp>
    <dsp:sp modelId="{1CDE5D46-9E87-43EB-9DCE-009F259DBBE1}">
      <dsp:nvSpPr>
        <dsp:cNvPr id="0" name=""/>
        <dsp:cNvSpPr/>
      </dsp:nvSpPr>
      <dsp:spPr>
        <a:xfrm>
          <a:off x="0" y="1766822"/>
          <a:ext cx="9765081" cy="132986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17715-7B06-44E2-9B61-55D394A79F60}">
      <dsp:nvSpPr>
        <dsp:cNvPr id="0" name=""/>
        <dsp:cNvSpPr/>
      </dsp:nvSpPr>
      <dsp:spPr>
        <a:xfrm>
          <a:off x="2322434" y="0"/>
          <a:ext cx="4922279" cy="1188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FUTURE GOALS</a:t>
          </a:r>
          <a:endParaRPr lang="en-PK" sz="5000" kern="1200" dirty="0"/>
        </a:p>
      </dsp:txBody>
      <dsp:txXfrm>
        <a:off x="2380463" y="58029"/>
        <a:ext cx="4806221" cy="107266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14E03-DE22-45DD-BFDD-EB1ACC30C8A0}">
      <dsp:nvSpPr>
        <dsp:cNvPr id="0" name=""/>
        <dsp:cNvSpPr/>
      </dsp:nvSpPr>
      <dsp:spPr>
        <a:xfrm>
          <a:off x="0" y="1054394"/>
          <a:ext cx="3099951" cy="2837095"/>
        </a:xfrm>
        <a:prstGeom prst="ellipse">
          <a:avLst/>
        </a:prstGeom>
        <a:solidFill>
          <a:schemeClr val="accent2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96777" tIns="22860" rIns="596777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kern="1200" dirty="0"/>
            <a:t>Complete my education successfully</a:t>
          </a:r>
          <a:r>
            <a:rPr lang="en-US" sz="1800" kern="1200" dirty="0"/>
            <a:t>.</a:t>
          </a:r>
          <a:endParaRPr lang="en-PK" sz="1800" kern="1200" dirty="0"/>
        </a:p>
      </dsp:txBody>
      <dsp:txXfrm>
        <a:off x="453977" y="1469877"/>
        <a:ext cx="2191997" cy="2006129"/>
      </dsp:txXfrm>
    </dsp:sp>
    <dsp:sp modelId="{2D2B8C16-94ED-49E7-BB0E-E83B76DD708F}">
      <dsp:nvSpPr>
        <dsp:cNvPr id="0" name=""/>
        <dsp:cNvSpPr/>
      </dsp:nvSpPr>
      <dsp:spPr>
        <a:xfrm>
          <a:off x="2155877" y="967426"/>
          <a:ext cx="3366928" cy="2702847"/>
        </a:xfrm>
        <a:prstGeom prst="ellipse">
          <a:avLst/>
        </a:prstGeom>
        <a:solidFill>
          <a:schemeClr val="accent2">
            <a:shade val="80000"/>
            <a:alpha val="50000"/>
            <a:hueOff val="-4"/>
            <a:satOff val="7916"/>
            <a:lumOff val="2229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96777" tIns="22860" rIns="596777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kern="1200" dirty="0"/>
            <a:t>Establish a quality </a:t>
          </a:r>
          <a:r>
            <a:rPr lang="en-US" sz="1800" kern="1200" dirty="0" err="1"/>
            <a:t>school,because</a:t>
          </a:r>
          <a:r>
            <a:rPr lang="en-PK" sz="1800" kern="1200" dirty="0"/>
            <a:t>  school is like a “mini society”</a:t>
          </a:r>
        </a:p>
      </dsp:txBody>
      <dsp:txXfrm>
        <a:off x="2648952" y="1363249"/>
        <a:ext cx="2380778" cy="1911201"/>
      </dsp:txXfrm>
    </dsp:sp>
    <dsp:sp modelId="{EF87F012-F28F-4C0A-932B-381AA5FA6EE7}">
      <dsp:nvSpPr>
        <dsp:cNvPr id="0" name=""/>
        <dsp:cNvSpPr/>
      </dsp:nvSpPr>
      <dsp:spPr>
        <a:xfrm>
          <a:off x="6823618" y="1062473"/>
          <a:ext cx="4030902" cy="2222570"/>
        </a:xfrm>
        <a:prstGeom prst="ellipse">
          <a:avLst/>
        </a:prstGeom>
        <a:solidFill>
          <a:schemeClr val="accent2">
            <a:shade val="80000"/>
            <a:alpha val="50000"/>
            <a:hueOff val="-9"/>
            <a:satOff val="15831"/>
            <a:lumOff val="4457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96777" tIns="22860" rIns="596777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kern="1200" dirty="0"/>
            <a:t>Provide good education to my children and help them become better human beings</a:t>
          </a:r>
        </a:p>
      </dsp:txBody>
      <dsp:txXfrm>
        <a:off x="7413930" y="1387961"/>
        <a:ext cx="2850278" cy="1571594"/>
      </dsp:txXfrm>
    </dsp:sp>
    <dsp:sp modelId="{D578CC13-7348-48E1-98C2-F374F6F7BA7C}">
      <dsp:nvSpPr>
        <dsp:cNvPr id="0" name=""/>
        <dsp:cNvSpPr/>
      </dsp:nvSpPr>
      <dsp:spPr>
        <a:xfrm>
          <a:off x="4558044" y="1207836"/>
          <a:ext cx="3819988" cy="2854445"/>
        </a:xfrm>
        <a:prstGeom prst="ellipse">
          <a:avLst/>
        </a:prstGeom>
        <a:solidFill>
          <a:schemeClr val="accent2">
            <a:shade val="80000"/>
            <a:alpha val="50000"/>
            <a:hueOff val="-13"/>
            <a:satOff val="23747"/>
            <a:lumOff val="6686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96777" tIns="22860" rIns="596777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kern="1200" dirty="0"/>
            <a:t>Work with Jamaat-e-Islami for the betterment of society</a:t>
          </a:r>
        </a:p>
      </dsp:txBody>
      <dsp:txXfrm>
        <a:off x="5117468" y="1625860"/>
        <a:ext cx="2701140" cy="201839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79370-3B47-4294-A87C-73E159FA200D}">
      <dsp:nvSpPr>
        <dsp:cNvPr id="0" name=""/>
        <dsp:cNvSpPr/>
      </dsp:nvSpPr>
      <dsp:spPr>
        <a:xfrm>
          <a:off x="0" y="5807"/>
          <a:ext cx="2429303" cy="636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EDUCATION</a:t>
          </a:r>
          <a:endParaRPr lang="en-PK" sz="2000" kern="1200" dirty="0"/>
        </a:p>
      </dsp:txBody>
      <dsp:txXfrm>
        <a:off x="31070" y="36877"/>
        <a:ext cx="2367163" cy="5743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79370-3B47-4294-A87C-73E159FA200D}">
      <dsp:nvSpPr>
        <dsp:cNvPr id="0" name=""/>
        <dsp:cNvSpPr/>
      </dsp:nvSpPr>
      <dsp:spPr>
        <a:xfrm>
          <a:off x="0" y="0"/>
          <a:ext cx="2429303" cy="636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SCHOOL PROJECT</a:t>
          </a:r>
          <a:endParaRPr lang="en-PK" sz="2000" kern="1200" dirty="0"/>
        </a:p>
      </dsp:txBody>
      <dsp:txXfrm>
        <a:off x="31070" y="31070"/>
        <a:ext cx="2367163" cy="57434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79370-3B47-4294-A87C-73E159FA200D}">
      <dsp:nvSpPr>
        <dsp:cNvPr id="0" name=""/>
        <dsp:cNvSpPr/>
      </dsp:nvSpPr>
      <dsp:spPr>
        <a:xfrm>
          <a:off x="0" y="5807"/>
          <a:ext cx="2429303" cy="636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SOCIAL WORK</a:t>
          </a:r>
          <a:endParaRPr lang="en-PK" sz="2000" kern="1200" dirty="0"/>
        </a:p>
      </dsp:txBody>
      <dsp:txXfrm>
        <a:off x="31070" y="36877"/>
        <a:ext cx="2367163" cy="574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19419-8C20-4E33-BCEA-6438673D7D9D}">
      <dsp:nvSpPr>
        <dsp:cNvPr id="0" name=""/>
        <dsp:cNvSpPr/>
      </dsp:nvSpPr>
      <dsp:spPr>
        <a:xfrm>
          <a:off x="886787" y="3726913"/>
          <a:ext cx="4169178" cy="900261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313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Gardening  - Taking care of plants</a:t>
          </a:r>
          <a:endParaRPr lang="en-PK" sz="2400" kern="1200" dirty="0"/>
        </a:p>
      </dsp:txBody>
      <dsp:txXfrm>
        <a:off x="930734" y="3770860"/>
        <a:ext cx="4081284" cy="812367"/>
      </dsp:txXfrm>
    </dsp:sp>
    <dsp:sp modelId="{B50F5EA3-2B6E-413B-B974-80ECD413C5E2}">
      <dsp:nvSpPr>
        <dsp:cNvPr id="0" name=""/>
        <dsp:cNvSpPr/>
      </dsp:nvSpPr>
      <dsp:spPr>
        <a:xfrm>
          <a:off x="976551" y="28142"/>
          <a:ext cx="3953068" cy="380750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7C8D5-D782-4425-903B-60679EBEF28A}">
      <dsp:nvSpPr>
        <dsp:cNvPr id="0" name=""/>
        <dsp:cNvSpPr/>
      </dsp:nvSpPr>
      <dsp:spPr>
        <a:xfrm>
          <a:off x="0" y="0"/>
          <a:ext cx="2429303" cy="636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PARENTING</a:t>
          </a:r>
          <a:endParaRPr lang="en-PK" sz="2000" kern="1200" dirty="0"/>
        </a:p>
      </dsp:txBody>
      <dsp:txXfrm>
        <a:off x="31070" y="31070"/>
        <a:ext cx="2367163" cy="57434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66D75-3472-4C26-91B4-C8F5CCA0BF64}">
      <dsp:nvSpPr>
        <dsp:cNvPr id="0" name=""/>
        <dsp:cNvSpPr/>
      </dsp:nvSpPr>
      <dsp:spPr>
        <a:xfrm>
          <a:off x="0" y="301499"/>
          <a:ext cx="10317707" cy="178717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“A TEACHER INFLUENCES MORE LIVES IN A DAY THAN MANY PEOPLE DO IN A LIFETIME”</a:t>
          </a:r>
          <a:endParaRPr lang="en-PK" sz="3200" kern="1200" dirty="0"/>
        </a:p>
      </dsp:txBody>
      <dsp:txXfrm>
        <a:off x="87243" y="388742"/>
        <a:ext cx="10143221" cy="16126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88C55-5B96-4499-83EE-F45D201C95D9}">
      <dsp:nvSpPr>
        <dsp:cNvPr id="0" name=""/>
        <dsp:cNvSpPr/>
      </dsp:nvSpPr>
      <dsp:spPr>
        <a:xfrm>
          <a:off x="279032" y="1941718"/>
          <a:ext cx="4126161" cy="82793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868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            Reading Islamic books</a:t>
          </a:r>
          <a:endParaRPr lang="en-PK" sz="2100" kern="1200" dirty="0"/>
        </a:p>
      </dsp:txBody>
      <dsp:txXfrm>
        <a:off x="319449" y="1982135"/>
        <a:ext cx="4045327" cy="747102"/>
      </dsp:txXfrm>
    </dsp:sp>
    <dsp:sp modelId="{3F72CD9F-5A8C-426C-90C6-B9ED97E316B8}">
      <dsp:nvSpPr>
        <dsp:cNvPr id="0" name=""/>
        <dsp:cNvSpPr/>
      </dsp:nvSpPr>
      <dsp:spPr>
        <a:xfrm>
          <a:off x="-279020" y="743993"/>
          <a:ext cx="2006110" cy="186189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05F6E-A442-4921-BD13-9909A2B00F33}">
      <dsp:nvSpPr>
        <dsp:cNvPr id="0" name=""/>
        <dsp:cNvSpPr/>
      </dsp:nvSpPr>
      <dsp:spPr>
        <a:xfrm>
          <a:off x="1718931" y="1705822"/>
          <a:ext cx="4247415" cy="11391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036" tIns="76200" rIns="76200" bIns="76200" numCol="1" spcCol="1270" anchor="t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kern="1200" dirty="0"/>
            <a:t>Collecting information on HAJJ and UMRAH.</a:t>
          </a:r>
          <a:endParaRPr lang="en-PK" sz="2000" kern="1200" dirty="0"/>
        </a:p>
        <a:p>
          <a:pPr marL="0"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1774537" y="1761428"/>
        <a:ext cx="4136203" cy="1027891"/>
      </dsp:txXfrm>
    </dsp:sp>
    <dsp:sp modelId="{1CE332FA-DC71-448C-9FD6-C5A99A4A5434}">
      <dsp:nvSpPr>
        <dsp:cNvPr id="0" name=""/>
        <dsp:cNvSpPr/>
      </dsp:nvSpPr>
      <dsp:spPr>
        <a:xfrm>
          <a:off x="194933" y="510682"/>
          <a:ext cx="2417950" cy="244342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8060C-5BF9-44D2-806C-22F8E0AEAC5A}">
      <dsp:nvSpPr>
        <dsp:cNvPr id="0" name=""/>
        <dsp:cNvSpPr/>
      </dsp:nvSpPr>
      <dsp:spPr>
        <a:xfrm>
          <a:off x="1092392" y="0"/>
          <a:ext cx="7491798" cy="11154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ACHIEVEMENTS</a:t>
          </a:r>
          <a:endParaRPr lang="en-PK" sz="4700" kern="1200" dirty="0"/>
        </a:p>
      </dsp:txBody>
      <dsp:txXfrm>
        <a:off x="1146844" y="54452"/>
        <a:ext cx="7382894" cy="10065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F9DA5-E048-4BA9-B632-8152D892B25E}">
      <dsp:nvSpPr>
        <dsp:cNvPr id="0" name=""/>
        <dsp:cNvSpPr/>
      </dsp:nvSpPr>
      <dsp:spPr>
        <a:xfrm>
          <a:off x="0" y="0"/>
          <a:ext cx="737121" cy="73712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18A5B-C159-442A-AAB3-3703CA9F4E3B}">
      <dsp:nvSpPr>
        <dsp:cNvPr id="0" name=""/>
        <dsp:cNvSpPr/>
      </dsp:nvSpPr>
      <dsp:spPr>
        <a:xfrm>
          <a:off x="368560" y="0"/>
          <a:ext cx="6545064" cy="7371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Resumed studies after marriage</a:t>
          </a:r>
          <a:r>
            <a:rPr lang="en-US" sz="3500" b="0" kern="1200" dirty="0"/>
            <a:t>. </a:t>
          </a:r>
          <a:endParaRPr lang="en-PK" sz="3500" kern="1200" dirty="0"/>
        </a:p>
      </dsp:txBody>
      <dsp:txXfrm>
        <a:off x="368560" y="0"/>
        <a:ext cx="6545064" cy="7371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A9885-B253-4707-B597-EAD0C5B4D847}">
      <dsp:nvSpPr>
        <dsp:cNvPr id="0" name=""/>
        <dsp:cNvSpPr/>
      </dsp:nvSpPr>
      <dsp:spPr>
        <a:xfrm>
          <a:off x="0" y="0"/>
          <a:ext cx="737121" cy="73712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E9F02-9BDB-4A21-82BA-8EDC730EC07A}">
      <dsp:nvSpPr>
        <dsp:cNvPr id="0" name=""/>
        <dsp:cNvSpPr/>
      </dsp:nvSpPr>
      <dsp:spPr>
        <a:xfrm>
          <a:off x="368560" y="0"/>
          <a:ext cx="6545064" cy="7371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Achieved Top rank in EDP course from CERD</a:t>
          </a:r>
          <a:r>
            <a:rPr lang="en-US" sz="2600" b="0" kern="1200" dirty="0"/>
            <a:t>.</a:t>
          </a:r>
          <a:endParaRPr lang="en-PK" sz="2600" kern="1200" dirty="0"/>
        </a:p>
      </dsp:txBody>
      <dsp:txXfrm>
        <a:off x="368560" y="0"/>
        <a:ext cx="6545064" cy="7371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69ED0-9DFE-4BEC-87BE-BD8E89B2F5FE}">
      <dsp:nvSpPr>
        <dsp:cNvPr id="0" name=""/>
        <dsp:cNvSpPr/>
      </dsp:nvSpPr>
      <dsp:spPr>
        <a:xfrm>
          <a:off x="0" y="0"/>
          <a:ext cx="737121" cy="73712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7B73A-33BA-4500-B622-559DAD2BE75D}">
      <dsp:nvSpPr>
        <dsp:cNvPr id="0" name=""/>
        <dsp:cNvSpPr/>
      </dsp:nvSpPr>
      <dsp:spPr>
        <a:xfrm>
          <a:off x="368560" y="0"/>
          <a:ext cx="6545064" cy="7371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Successfully completed MS office from BANO QABIL</a:t>
          </a:r>
          <a:r>
            <a:rPr lang="en-US" sz="2200" kern="1200" dirty="0"/>
            <a:t>.</a:t>
          </a:r>
          <a:endParaRPr lang="en-PK" sz="2200" kern="1200" dirty="0"/>
        </a:p>
      </dsp:txBody>
      <dsp:txXfrm>
        <a:off x="368560" y="0"/>
        <a:ext cx="6545064" cy="7371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49AFB-CE95-4F79-980E-5C6AD12277D4}">
      <dsp:nvSpPr>
        <dsp:cNvPr id="0" name=""/>
        <dsp:cNvSpPr/>
      </dsp:nvSpPr>
      <dsp:spPr>
        <a:xfrm>
          <a:off x="0" y="0"/>
          <a:ext cx="715581" cy="71558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2AAC3-EE93-4F9D-9AA8-459F9A102204}">
      <dsp:nvSpPr>
        <dsp:cNvPr id="0" name=""/>
        <dsp:cNvSpPr/>
      </dsp:nvSpPr>
      <dsp:spPr>
        <a:xfrm>
          <a:off x="357790" y="0"/>
          <a:ext cx="6555834" cy="7155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Alhamdulillah balanced family life while continuing education.</a:t>
          </a:r>
          <a:endParaRPr lang="en-PK" sz="2000" kern="1200" dirty="0"/>
        </a:p>
      </dsp:txBody>
      <dsp:txXfrm>
        <a:off x="357790" y="0"/>
        <a:ext cx="6555834" cy="715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sanaya.blogspot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cpedia.org/post-it-note/h/honest.html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12" Type="http://schemas.openxmlformats.org/officeDocument/2006/relationships/hyperlink" Target="https://www.flickr.com/photos/oansari/4454889658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7.jpeg"/><Relationship Id="rId5" Type="http://schemas.openxmlformats.org/officeDocument/2006/relationships/diagramColors" Target="../diagrams/colors1.xml"/><Relationship Id="rId10" Type="http://schemas.openxmlformats.org/officeDocument/2006/relationships/hyperlink" Target="https://freepngimg.com/png/64495-educational-reading-e-learning-education-technology-icon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openxmlformats.org/officeDocument/2006/relationships/diagramQuickStyle" Target="../diagrams/quickStyle9.xml"/><Relationship Id="rId3" Type="http://schemas.openxmlformats.org/officeDocument/2006/relationships/diagramLayout" Target="../diagrams/layout5.xml"/><Relationship Id="rId21" Type="http://schemas.microsoft.com/office/2007/relationships/diagramDrawing" Target="../diagrams/drawing8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diagramLayout" Target="../diagrams/layout9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Data" Target="../diagrams/data9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hyperlink" Target="https://thebluediamondgallery.com/tablet-dictionary/a/achievement.html" TargetMode="External"/><Relationship Id="rId28" Type="http://schemas.microsoft.com/office/2007/relationships/diagramDrawing" Target="../diagrams/drawing9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image" Target="../media/image11.jpg"/><Relationship Id="rId27" Type="http://schemas.openxmlformats.org/officeDocument/2006/relationships/diagramColors" Target="../diagrams/colors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bluediamondgallery.com/wooden-tile/s/skill.html" TargetMode="Externa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2.jp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diagramLayout" Target="../diagrams/layout17.xml"/><Relationship Id="rId18" Type="http://schemas.openxmlformats.org/officeDocument/2006/relationships/diagramLayout" Target="../diagrams/layout18.xml"/><Relationship Id="rId26" Type="http://schemas.microsoft.com/office/2007/relationships/diagramDrawing" Target="../diagrams/drawing19.xml"/><Relationship Id="rId3" Type="http://schemas.openxmlformats.org/officeDocument/2006/relationships/diagramLayout" Target="../diagrams/layout15.xml"/><Relationship Id="rId21" Type="http://schemas.microsoft.com/office/2007/relationships/diagramDrawing" Target="../diagrams/drawing18.xml"/><Relationship Id="rId7" Type="http://schemas.openxmlformats.org/officeDocument/2006/relationships/diagramData" Target="../diagrams/data16.xml"/><Relationship Id="rId12" Type="http://schemas.openxmlformats.org/officeDocument/2006/relationships/diagramData" Target="../diagrams/data17.xml"/><Relationship Id="rId17" Type="http://schemas.openxmlformats.org/officeDocument/2006/relationships/diagramData" Target="../diagrams/data18.xml"/><Relationship Id="rId25" Type="http://schemas.openxmlformats.org/officeDocument/2006/relationships/diagramColors" Target="../diagrams/colors19.xml"/><Relationship Id="rId2" Type="http://schemas.openxmlformats.org/officeDocument/2006/relationships/diagramData" Target="../diagrams/data15.xml"/><Relationship Id="rId16" Type="http://schemas.microsoft.com/office/2007/relationships/diagramDrawing" Target="../diagrams/drawing17.xml"/><Relationship Id="rId20" Type="http://schemas.openxmlformats.org/officeDocument/2006/relationships/diagramColors" Target="../diagrams/colors18.xml"/><Relationship Id="rId29" Type="http://schemas.openxmlformats.org/officeDocument/2006/relationships/diagramQuickStyle" Target="../diagrams/quickStyle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24" Type="http://schemas.openxmlformats.org/officeDocument/2006/relationships/diagramQuickStyle" Target="../diagrams/quickStyle19.xml"/><Relationship Id="rId5" Type="http://schemas.openxmlformats.org/officeDocument/2006/relationships/diagramColors" Target="../diagrams/colors15.xml"/><Relationship Id="rId15" Type="http://schemas.openxmlformats.org/officeDocument/2006/relationships/diagramColors" Target="../diagrams/colors17.xml"/><Relationship Id="rId23" Type="http://schemas.openxmlformats.org/officeDocument/2006/relationships/diagramLayout" Target="../diagrams/layout19.xml"/><Relationship Id="rId28" Type="http://schemas.openxmlformats.org/officeDocument/2006/relationships/diagramLayout" Target="../diagrams/layout20.xml"/><Relationship Id="rId10" Type="http://schemas.openxmlformats.org/officeDocument/2006/relationships/diagramColors" Target="../diagrams/colors16.xml"/><Relationship Id="rId19" Type="http://schemas.openxmlformats.org/officeDocument/2006/relationships/diagramQuickStyle" Target="../diagrams/quickStyle18.xml"/><Relationship Id="rId31" Type="http://schemas.microsoft.com/office/2007/relationships/diagramDrawing" Target="../diagrams/drawing20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Relationship Id="rId14" Type="http://schemas.openxmlformats.org/officeDocument/2006/relationships/diagramQuickStyle" Target="../diagrams/quickStyle17.xml"/><Relationship Id="rId22" Type="http://schemas.openxmlformats.org/officeDocument/2006/relationships/diagramData" Target="../diagrams/data19.xml"/><Relationship Id="rId27" Type="http://schemas.openxmlformats.org/officeDocument/2006/relationships/diagramData" Target="../diagrams/data20.xml"/><Relationship Id="rId30" Type="http://schemas.openxmlformats.org/officeDocument/2006/relationships/diagramColors" Target="../diagrams/colors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424" y="3843808"/>
            <a:ext cx="8686800" cy="1464906"/>
          </a:xfrm>
        </p:spPr>
        <p:txBody>
          <a:bodyPr/>
          <a:lstStyle/>
          <a:p>
            <a:r>
              <a:rPr lang="en-US" dirty="0"/>
              <a:t>SELF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          FOUZIA  IMRAN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37171"/>
            <a:ext cx="10058400" cy="1188720"/>
          </a:xfrm>
        </p:spPr>
        <p:txBody>
          <a:bodyPr>
            <a:normAutofit/>
          </a:bodyPr>
          <a:lstStyle/>
          <a:p>
            <a:r>
              <a:rPr lang="en-US" sz="4800" b="1" dirty="0"/>
              <a:t>ROLE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1DF6D4-F6B6-BE23-3CF0-A279C8B1B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93017"/>
            <a:ext cx="9225887" cy="5558521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b"/>
          <a:lstStyle/>
          <a:p>
            <a:pPr marL="320040" lvl="1" indent="0">
              <a:lnSpc>
                <a:spcPct val="100000"/>
              </a:lnSpc>
              <a:buNone/>
            </a:pPr>
            <a:r>
              <a:rPr lang="en-US" dirty="0"/>
              <a:t> “ MY ROLE MODEL IS PROPHET </a:t>
            </a:r>
          </a:p>
          <a:p>
            <a:pPr marL="320040" lvl="1" indent="0">
              <a:lnSpc>
                <a:spcPct val="100000"/>
              </a:lnSpc>
              <a:buNone/>
            </a:pPr>
            <a:r>
              <a:rPr lang="en-US" dirty="0"/>
              <a:t>MUHAMMAD (S.A.W.W)”</a:t>
            </a:r>
          </a:p>
          <a:p>
            <a:pPr marL="320040" lvl="1" indent="0">
              <a:lnSpc>
                <a:spcPct val="100000"/>
              </a:lnSpc>
              <a:buNone/>
            </a:pPr>
            <a:r>
              <a:rPr lang="en-US" dirty="0"/>
              <a:t>AND I  AM INSPIRED BY THE</a:t>
            </a:r>
          </a:p>
          <a:p>
            <a:pPr marL="320040" lvl="1" indent="0">
              <a:lnSpc>
                <a:spcPct val="100000"/>
              </a:lnSpc>
              <a:buNone/>
            </a:pPr>
            <a:r>
              <a:rPr lang="en-US" dirty="0"/>
              <a:t> SEERAT OF PROPHET</a:t>
            </a:r>
          </a:p>
          <a:p>
            <a:pPr marL="320040" lvl="1" indent="0">
              <a:lnSpc>
                <a:spcPct val="100000"/>
              </a:lnSpc>
              <a:buNone/>
            </a:pPr>
            <a:r>
              <a:rPr lang="en-US" dirty="0"/>
              <a:t> MUHAMMAD (S.A.W.W)</a:t>
            </a:r>
            <a:endParaRPr lang="en-PK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F905ED5-3F16-DAF3-8C98-9ECC41B8DD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8" y="1575954"/>
            <a:ext cx="4800600" cy="268033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C552B-DAD7-77F5-6F34-D97F93CE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51" y="6462"/>
            <a:ext cx="5490949" cy="68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EFC32F8-9AD8-7410-8F33-E455B37F4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11482"/>
              </p:ext>
            </p:extLst>
          </p:nvPr>
        </p:nvGraphicFramePr>
        <p:xfrm>
          <a:off x="937146" y="846160"/>
          <a:ext cx="10317707" cy="3493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0B6DCD3-41B3-D65A-6F75-3961BDAA5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5200" y="3767763"/>
            <a:ext cx="8686800" cy="1464906"/>
          </a:xfrm>
        </p:spPr>
        <p:txBody>
          <a:bodyPr/>
          <a:lstStyle/>
          <a:p>
            <a:r>
              <a:rPr lang="en-US" dirty="0">
                <a:latin typeface="Vladimir Script" panose="03050402040407070305" pitchFamily="66" charset="0"/>
              </a:rPr>
              <a:t>THANK YOU</a:t>
            </a:r>
            <a:endParaRPr lang="en-PK" dirty="0"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592" y="195798"/>
            <a:ext cx="10058400" cy="1188720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42" y="1646238"/>
            <a:ext cx="10058400" cy="4453994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</a:pPr>
            <a:r>
              <a:rPr lang="en-US" b="1" dirty="0"/>
              <a:t>I am Fouzia Imran.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Married and blessed with three children.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Pursuing BA studies at BBSU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76727-639F-5C35-FFFD-8BFDEEC50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23630" y="1907957"/>
            <a:ext cx="3930555" cy="39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34592543-952E-02FE-5D92-F01479B87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426930"/>
              </p:ext>
            </p:extLst>
          </p:nvPr>
        </p:nvGraphicFramePr>
        <p:xfrm>
          <a:off x="1752600" y="411220"/>
          <a:ext cx="8686800" cy="146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68A6133-5EA8-43D4-3351-32A92C2F01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6557" y="2647887"/>
            <a:ext cx="3151993" cy="2145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A499C7-63C9-B5CA-6E40-2AC9D50AE5C8}"/>
              </a:ext>
            </a:extLst>
          </p:cNvPr>
          <p:cNvSpPr txBox="1"/>
          <p:nvPr/>
        </p:nvSpPr>
        <p:spPr>
          <a:xfrm>
            <a:off x="524940" y="5147513"/>
            <a:ext cx="331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Honest and hard working. .</a:t>
            </a:r>
            <a:endParaRPr lang="en-PK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8E48F4-EB55-A309-4C9E-0F4D3A1E04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501915" y="2647886"/>
            <a:ext cx="2855226" cy="21456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FDC90-0983-C10B-785D-F6F6C99AC117}"/>
              </a:ext>
            </a:extLst>
          </p:cNvPr>
          <p:cNvSpPr txBox="1"/>
          <p:nvPr/>
        </p:nvSpPr>
        <p:spPr>
          <a:xfrm>
            <a:off x="4501915" y="5147513"/>
            <a:ext cx="2855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Passionate about continuous learning.</a:t>
            </a:r>
            <a:endParaRPr lang="en-PK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DD16D3-C4C6-74C3-8985-76EEBFE7C74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052179" y="2647886"/>
            <a:ext cx="3224503" cy="21444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9E470F-25A9-5F32-2DF2-2CEF8005F25E}"/>
              </a:ext>
            </a:extLst>
          </p:cNvPr>
          <p:cNvSpPr txBox="1"/>
          <p:nvPr/>
        </p:nvSpPr>
        <p:spPr>
          <a:xfrm>
            <a:off x="8052179" y="5147513"/>
            <a:ext cx="3224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Deep interest in Deen e Islam .</a:t>
            </a:r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7770-B658-87CF-D8AA-E6B7B5B8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393" y="184983"/>
            <a:ext cx="6196085" cy="122073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b="1" dirty="0"/>
              <a:t>HOBBIES AND INTEREST</a:t>
            </a:r>
            <a:endParaRPr lang="en-PK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18187AD-6E53-9034-A593-B9D675F78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644709"/>
              </p:ext>
            </p:extLst>
          </p:nvPr>
        </p:nvGraphicFramePr>
        <p:xfrm>
          <a:off x="6096000" y="1657528"/>
          <a:ext cx="5390866" cy="544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4939A10-259E-E76F-922D-251CDAA80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004987"/>
              </p:ext>
            </p:extLst>
          </p:nvPr>
        </p:nvGraphicFramePr>
        <p:xfrm>
          <a:off x="923499" y="3065605"/>
          <a:ext cx="4126174" cy="2769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F4E7B86-A7F6-95DE-C139-C66B609C2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430237"/>
              </p:ext>
            </p:extLst>
          </p:nvPr>
        </p:nvGraphicFramePr>
        <p:xfrm>
          <a:off x="278642" y="468808"/>
          <a:ext cx="6334838" cy="2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2362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E66CF83-4922-793A-CE84-750A8D05A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709905"/>
              </p:ext>
            </p:extLst>
          </p:nvPr>
        </p:nvGraphicFramePr>
        <p:xfrm>
          <a:off x="1066800" y="457518"/>
          <a:ext cx="10058400" cy="118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4791771-94AB-E6C8-C2B9-15E55B42B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932519"/>
              </p:ext>
            </p:extLst>
          </p:nvPr>
        </p:nvGraphicFramePr>
        <p:xfrm>
          <a:off x="544255" y="1985557"/>
          <a:ext cx="6913625" cy="737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0E674D2-FA05-B628-0F6C-4C9D7CF2C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785130"/>
              </p:ext>
            </p:extLst>
          </p:nvPr>
        </p:nvGraphicFramePr>
        <p:xfrm>
          <a:off x="544255" y="2948309"/>
          <a:ext cx="6913625" cy="737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121F5FA6-F1DD-E3B9-637B-BA8F1EF96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096692"/>
              </p:ext>
            </p:extLst>
          </p:nvPr>
        </p:nvGraphicFramePr>
        <p:xfrm>
          <a:off x="544256" y="4024749"/>
          <a:ext cx="6913625" cy="737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0B69CB3-CC75-E27A-E0F4-5784525F23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7645022" y="1985557"/>
            <a:ext cx="4230238" cy="3779525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E5E61D8C-7722-8D89-E35E-9EDF497F2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6855130"/>
              </p:ext>
            </p:extLst>
          </p:nvPr>
        </p:nvGraphicFramePr>
        <p:xfrm>
          <a:off x="544255" y="5049502"/>
          <a:ext cx="6913625" cy="71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91172970"/>
              </p:ext>
            </p:extLst>
          </p:nvPr>
        </p:nvGraphicFramePr>
        <p:xfrm>
          <a:off x="-1881117" y="225617"/>
          <a:ext cx="10031104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9DD4FC3-43D0-152F-5C10-EB179D72A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69290" y="-5966"/>
            <a:ext cx="5436358" cy="6863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5412E7-6A6A-582E-8896-14F95A266846}"/>
              </a:ext>
            </a:extLst>
          </p:cNvPr>
          <p:cNvSpPr txBox="1"/>
          <p:nvPr/>
        </p:nvSpPr>
        <p:spPr>
          <a:xfrm>
            <a:off x="952500" y="6876834"/>
            <a:ext cx="288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8" tooltip="https://www.thebluediamondgallery.com/wooden-tile/s/skill.html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9" tooltip="https://creativecommons.org/licenses/by-sa/3.0/"/>
              </a:rPr>
              <a:t>CC BY-SA</a:t>
            </a:r>
            <a:endParaRPr lang="en-PK" sz="900"/>
          </a:p>
        </p:txBody>
      </p: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9567562-680D-2851-2A7D-8257D0A16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387042"/>
              </p:ext>
            </p:extLst>
          </p:nvPr>
        </p:nvGraphicFramePr>
        <p:xfrm>
          <a:off x="2146109" y="413529"/>
          <a:ext cx="7899779" cy="118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5B46DC-BCFA-2A44-276C-688589144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326629"/>
              </p:ext>
            </p:extLst>
          </p:nvPr>
        </p:nvGraphicFramePr>
        <p:xfrm>
          <a:off x="1102055" y="2019868"/>
          <a:ext cx="6799997" cy="4177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2C1CFF7-A745-FDE2-0548-E946D6C11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7885181"/>
              </p:ext>
            </p:extLst>
          </p:nvPr>
        </p:nvGraphicFramePr>
        <p:xfrm>
          <a:off x="7724630" y="2782669"/>
          <a:ext cx="2224587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C7B80-AACA-FF64-DFC3-B0DE6CFA930E}"/>
              </a:ext>
            </a:extLst>
          </p:cNvPr>
          <p:cNvGrpSpPr/>
          <p:nvPr/>
        </p:nvGrpSpPr>
        <p:grpSpPr>
          <a:xfrm>
            <a:off x="7724629" y="4195463"/>
            <a:ext cx="2224587" cy="617760"/>
            <a:chOff x="0" y="0"/>
            <a:chExt cx="2224587" cy="617760"/>
          </a:xfrm>
          <a:scene3d>
            <a:camera prst="orthographicFront"/>
            <a:lightRig rig="flat" dir="t"/>
          </a:scene3d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FD77BA2-AC1D-EC63-10CA-78207E3775AD}"/>
                </a:ext>
              </a:extLst>
            </p:cNvPr>
            <p:cNvSpPr/>
            <p:nvPr/>
          </p:nvSpPr>
          <p:spPr>
            <a:xfrm>
              <a:off x="0" y="0"/>
              <a:ext cx="2224587" cy="61776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5A485788-5604-FC35-2352-C4049E4CFC40}"/>
                </a:ext>
              </a:extLst>
            </p:cNvPr>
            <p:cNvSpPr txBox="1"/>
            <p:nvPr/>
          </p:nvSpPr>
          <p:spPr>
            <a:xfrm>
              <a:off x="30157" y="30157"/>
              <a:ext cx="2164273" cy="55744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Best for color selection &amp; matching.</a:t>
              </a:r>
              <a:endParaRPr lang="en-PK" sz="1600" kern="1200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1755FD-48C3-75B6-8001-7634C259CD20}"/>
              </a:ext>
            </a:extLst>
          </p:cNvPr>
          <p:cNvSpPr/>
          <p:nvPr/>
        </p:nvSpPr>
        <p:spPr>
          <a:xfrm>
            <a:off x="7684823" y="5654038"/>
            <a:ext cx="2481622" cy="617760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alpha val="9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Makes data clear and professional.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020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7FB268-2D2D-9385-008B-523E597EE33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10301714"/>
              </p:ext>
            </p:extLst>
          </p:nvPr>
        </p:nvGraphicFramePr>
        <p:xfrm>
          <a:off x="1316900" y="665970"/>
          <a:ext cx="9765081" cy="189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E319C80-E465-F2F2-6876-012D2E3A1DC8}"/>
              </a:ext>
            </a:extLst>
          </p:cNvPr>
          <p:cNvSpPr/>
          <p:nvPr/>
        </p:nvSpPr>
        <p:spPr>
          <a:xfrm>
            <a:off x="1316900" y="3161980"/>
            <a:ext cx="9765081" cy="2260484"/>
          </a:xfrm>
          <a:prstGeom prst="rect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3600" dirty="0"/>
              <a:t>                                      weaknesses</a:t>
            </a:r>
            <a:endParaRPr lang="en-PK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C0D838-7EF1-976B-80E9-0691C51F59A8}"/>
              </a:ext>
            </a:extLst>
          </p:cNvPr>
          <p:cNvGrpSpPr/>
          <p:nvPr/>
        </p:nvGrpSpPr>
        <p:grpSpPr>
          <a:xfrm>
            <a:off x="1426625" y="4045211"/>
            <a:ext cx="3251848" cy="1196879"/>
            <a:chOff x="4768" y="569942"/>
            <a:chExt cx="3251848" cy="11968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293F1B-9FA8-4505-7F3F-EADC55F0BC5D}"/>
                </a:ext>
              </a:extLst>
            </p:cNvPr>
            <p:cNvSpPr/>
            <p:nvPr/>
          </p:nvSpPr>
          <p:spPr>
            <a:xfrm>
              <a:off x="4768" y="569942"/>
              <a:ext cx="3251848" cy="1196879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A96E38-153E-31D6-BC7E-661563F84102}"/>
                </a:ext>
              </a:extLst>
            </p:cNvPr>
            <p:cNvSpPr txBox="1"/>
            <p:nvPr/>
          </p:nvSpPr>
          <p:spPr>
            <a:xfrm>
              <a:off x="4768" y="569942"/>
              <a:ext cx="3251848" cy="11968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OVER THINKING </a:t>
              </a:r>
            </a:p>
            <a:p>
              <a:pPr marL="0" lvl="0" indent="0" algn="ctr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Sometimes spend too much time on small details.</a:t>
              </a:r>
              <a:endParaRPr lang="en-PK" sz="20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B893A51-9066-388A-C6F1-15E281BDFDCE}"/>
              </a:ext>
            </a:extLst>
          </p:cNvPr>
          <p:cNvGrpSpPr/>
          <p:nvPr/>
        </p:nvGrpSpPr>
        <p:grpSpPr>
          <a:xfrm>
            <a:off x="4623611" y="4045210"/>
            <a:ext cx="3306710" cy="1196879"/>
            <a:chOff x="-50094" y="569942"/>
            <a:chExt cx="3306710" cy="11968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2ABCE1-AFA9-0C9B-8F75-04CEE19D19FB}"/>
                </a:ext>
              </a:extLst>
            </p:cNvPr>
            <p:cNvSpPr/>
            <p:nvPr/>
          </p:nvSpPr>
          <p:spPr>
            <a:xfrm>
              <a:off x="4768" y="569942"/>
              <a:ext cx="3251848" cy="1196879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1DD4A4-F795-7507-3A4D-5AF069543E71}"/>
                </a:ext>
              </a:extLst>
            </p:cNvPr>
            <p:cNvSpPr txBox="1"/>
            <p:nvPr/>
          </p:nvSpPr>
          <p:spPr>
            <a:xfrm>
              <a:off x="-50094" y="569942"/>
              <a:ext cx="3251848" cy="11968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PERFECTIONIST NATURE</a:t>
              </a:r>
            </a:p>
            <a:p>
              <a:pPr marL="0" lvl="0" indent="0" algn="ctr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Want </a:t>
              </a:r>
              <a:r>
                <a:rPr lang="en-US" sz="2000" kern="1200" dirty="0" err="1"/>
                <a:t>everythink</a:t>
              </a:r>
              <a:r>
                <a:rPr lang="en-US" sz="2000" kern="1200" dirty="0"/>
                <a:t> perfect , which m</a:t>
              </a:r>
              <a:r>
                <a:rPr lang="en-US" sz="2000" dirty="0"/>
                <a:t>ay delay task.</a:t>
              </a:r>
              <a:endParaRPr lang="en-PK" sz="20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B3CBB8-895E-CAB7-3527-9322003B8B93}"/>
              </a:ext>
            </a:extLst>
          </p:cNvPr>
          <p:cNvGrpSpPr/>
          <p:nvPr/>
        </p:nvGrpSpPr>
        <p:grpSpPr>
          <a:xfrm>
            <a:off x="7710872" y="4045209"/>
            <a:ext cx="3361573" cy="1196879"/>
            <a:chOff x="-104957" y="569942"/>
            <a:chExt cx="3361573" cy="119687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D56EB1-7A43-6FFF-143F-7EED7ECE6FC0}"/>
                </a:ext>
              </a:extLst>
            </p:cNvPr>
            <p:cNvSpPr/>
            <p:nvPr/>
          </p:nvSpPr>
          <p:spPr>
            <a:xfrm>
              <a:off x="4768" y="569942"/>
              <a:ext cx="3251848" cy="1196879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4827A-23CD-C5E2-2007-29555378115A}"/>
                </a:ext>
              </a:extLst>
            </p:cNvPr>
            <p:cNvSpPr txBox="1"/>
            <p:nvPr/>
          </p:nvSpPr>
          <p:spPr>
            <a:xfrm>
              <a:off x="-104957" y="569942"/>
              <a:ext cx="3251848" cy="11968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POOR TIME MANAGEMENT</a:t>
              </a:r>
            </a:p>
            <a:p>
              <a:pPr marL="0" lvl="0" indent="0" algn="ctr" defTabSz="889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Some time </a:t>
              </a:r>
              <a:r>
                <a:rPr lang="en-US" sz="2000" dirty="0" err="1"/>
                <a:t>difficultyin</a:t>
              </a:r>
              <a:r>
                <a:rPr lang="en-US" sz="2000" dirty="0"/>
                <a:t> managing time effectively.</a:t>
              </a:r>
              <a:endParaRPr lang="en-PK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633C02-6E3F-E9A8-7BB2-6CF64656C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671243"/>
              </p:ext>
            </p:extLst>
          </p:nvPr>
        </p:nvGraphicFramePr>
        <p:xfrm>
          <a:off x="1066800" y="266449"/>
          <a:ext cx="10058400" cy="118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9D6DD51-A2D4-C82B-AD15-4B58182C53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0875239"/>
              </p:ext>
            </p:extLst>
          </p:nvPr>
        </p:nvGraphicFramePr>
        <p:xfrm>
          <a:off x="573204" y="1924335"/>
          <a:ext cx="10854521" cy="4203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D96476B-B900-C95F-5C1F-AB575BF75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978091"/>
              </p:ext>
            </p:extLst>
          </p:nvPr>
        </p:nvGraphicFramePr>
        <p:xfrm>
          <a:off x="200173" y="2115403"/>
          <a:ext cx="2429303" cy="64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D7CDBF0-B095-6C1F-1DFA-4E26D61CA0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737943"/>
              </p:ext>
            </p:extLst>
          </p:nvPr>
        </p:nvGraphicFramePr>
        <p:xfrm>
          <a:off x="3002507" y="2219025"/>
          <a:ext cx="2429303" cy="64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7349188-5DCF-B8C3-E1E5-2532AE4ED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290283"/>
              </p:ext>
            </p:extLst>
          </p:nvPr>
        </p:nvGraphicFramePr>
        <p:xfrm>
          <a:off x="5813949" y="2581112"/>
          <a:ext cx="2429303" cy="64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74796A3-7CFB-389A-ADE8-2777113BA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785375"/>
              </p:ext>
            </p:extLst>
          </p:nvPr>
        </p:nvGraphicFramePr>
        <p:xfrm>
          <a:off x="8518480" y="2241602"/>
          <a:ext cx="2429303" cy="64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28408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424</TotalTime>
  <Words>328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</vt:lpstr>
      <vt:lpstr>Vladimir Script</vt:lpstr>
      <vt:lpstr>Wingdings</vt:lpstr>
      <vt:lpstr>Cherry Blossom 16x9</vt:lpstr>
      <vt:lpstr>SELF PRESENTATION</vt:lpstr>
      <vt:lpstr>INTRODUCTION</vt:lpstr>
      <vt:lpstr>PowerPoint Presentation</vt:lpstr>
      <vt:lpstr>HOBBIES AND INTEREST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Imran Gul</dc:creator>
  <cp:lastModifiedBy>Imran Gul</cp:lastModifiedBy>
  <cp:revision>6</cp:revision>
  <dcterms:created xsi:type="dcterms:W3CDTF">2025-09-26T14:28:30Z</dcterms:created>
  <dcterms:modified xsi:type="dcterms:W3CDTF">2025-09-27T16:52:12Z</dcterms:modified>
</cp:coreProperties>
</file>